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9" r:id="rId10"/>
    <p:sldId id="268" r:id="rId11"/>
    <p:sldId id="267" r:id="rId12"/>
    <p:sldId id="271" r:id="rId13"/>
    <p:sldId id="263" r:id="rId14"/>
    <p:sldId id="264" r:id="rId15"/>
    <p:sldId id="265" r:id="rId16"/>
    <p:sldId id="272" r:id="rId17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B40F61-93A2-4DAD-8669-02CCEDEE9F1B}" v="91" dt="2022-12-23T23:45:46.018"/>
    <p1510:client id="{DEFA710A-D2F1-4E44-B4CE-DD2B886BBA09}" v="2" dt="2022-12-23T21:04:22.6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>
        <p:scale>
          <a:sx n="100" d="100"/>
          <a:sy n="100" d="100"/>
        </p:scale>
        <p:origin x="-120" y="-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ần Toàn Thắng" userId="4396d40dd3cee419" providerId="Windows Live" clId="Web-{9C526AFD-AF1D-4611-B60A-7A8E29C04514}"/>
    <pc:docChg chg="addSld modSld addMainMaster delMainMaster">
      <pc:chgData name="Trần Toàn Thắng" userId="4396d40dd3cee419" providerId="Windows Live" clId="Web-{9C526AFD-AF1D-4611-B60A-7A8E29C04514}" dt="2022-12-21T08:03:39.739" v="213" actId="1076"/>
      <pc:docMkLst>
        <pc:docMk/>
      </pc:docMkLst>
      <pc:sldChg chg="addSp modSp mod setBg modClrScheme chgLayout">
        <pc:chgData name="Trần Toàn Thắng" userId="4396d40dd3cee419" providerId="Windows Live" clId="Web-{9C526AFD-AF1D-4611-B60A-7A8E29C04514}" dt="2022-12-21T07:44:48.003" v="37" actId="20577"/>
        <pc:sldMkLst>
          <pc:docMk/>
          <pc:sldMk cId="2567927505" sldId="256"/>
        </pc:sldMkLst>
        <pc:spChg chg="mod">
          <ac:chgData name="Trần Toàn Thắng" userId="4396d40dd3cee419" providerId="Windows Live" clId="Web-{9C526AFD-AF1D-4611-B60A-7A8E29C04514}" dt="2022-12-21T07:44:36.456" v="22" actId="20577"/>
          <ac:spMkLst>
            <pc:docMk/>
            <pc:sldMk cId="2567927505" sldId="256"/>
            <ac:spMk id="2" creationId="{00000000-0000-0000-0000-000000000000}"/>
          </ac:spMkLst>
        </pc:spChg>
        <pc:spChg chg="mod">
          <ac:chgData name="Trần Toàn Thắng" userId="4396d40dd3cee419" providerId="Windows Live" clId="Web-{9C526AFD-AF1D-4611-B60A-7A8E29C04514}" dt="2022-12-21T07:44:48.003" v="37" actId="20577"/>
          <ac:spMkLst>
            <pc:docMk/>
            <pc:sldMk cId="2567927505" sldId="256"/>
            <ac:spMk id="3" creationId="{00000000-0000-0000-0000-000000000000}"/>
          </ac:spMkLst>
        </pc:spChg>
        <pc:spChg chg="add">
          <ac:chgData name="Trần Toàn Thắng" userId="4396d40dd3cee419" providerId="Windows Live" clId="Web-{9C526AFD-AF1D-4611-B60A-7A8E29C04514}" dt="2022-12-21T07:44:07.971" v="0"/>
          <ac:spMkLst>
            <pc:docMk/>
            <pc:sldMk cId="2567927505" sldId="256"/>
            <ac:spMk id="9" creationId="{DD8EACB7-D372-470B-B76E-A829D00310CD}"/>
          </ac:spMkLst>
        </pc:spChg>
        <pc:spChg chg="add">
          <ac:chgData name="Trần Toàn Thắng" userId="4396d40dd3cee419" providerId="Windows Live" clId="Web-{9C526AFD-AF1D-4611-B60A-7A8E29C04514}" dt="2022-12-21T07:44:07.971" v="0"/>
          <ac:spMkLst>
            <pc:docMk/>
            <pc:sldMk cId="2567927505" sldId="256"/>
            <ac:spMk id="11" creationId="{FBE11A49-02A1-4D4C-9A49-CDF496B1094F}"/>
          </ac:spMkLst>
        </pc:spChg>
        <pc:grpChg chg="add">
          <ac:chgData name="Trần Toàn Thắng" userId="4396d40dd3cee419" providerId="Windows Live" clId="Web-{9C526AFD-AF1D-4611-B60A-7A8E29C04514}" dt="2022-12-21T07:44:07.971" v="0"/>
          <ac:grpSpMkLst>
            <pc:docMk/>
            <pc:sldMk cId="2567927505" sldId="256"/>
            <ac:grpSpMk id="13" creationId="{F1732D3A-CFF0-45BE-AD79-F83D0272C6C6}"/>
          </ac:grpSpMkLst>
        </pc:grpChg>
        <pc:picChg chg="add">
          <ac:chgData name="Trần Toàn Thắng" userId="4396d40dd3cee419" providerId="Windows Live" clId="Web-{9C526AFD-AF1D-4611-B60A-7A8E29C04514}" dt="2022-12-21T07:44:07.971" v="0"/>
          <ac:picMkLst>
            <pc:docMk/>
            <pc:sldMk cId="2567927505" sldId="256"/>
            <ac:picMk id="4" creationId="{830BBF29-FA47-DB4A-1478-CB71CD6465ED}"/>
          </ac:picMkLst>
        </pc:picChg>
      </pc:sldChg>
      <pc:sldChg chg="addSp delSp modSp new mod setBg">
        <pc:chgData name="Trần Toàn Thắng" userId="4396d40dd3cee419" providerId="Windows Live" clId="Web-{9C526AFD-AF1D-4611-B60A-7A8E29C04514}" dt="2022-12-21T07:48:14.025" v="170" actId="20577"/>
        <pc:sldMkLst>
          <pc:docMk/>
          <pc:sldMk cId="3659102943" sldId="257"/>
        </pc:sldMkLst>
        <pc:spChg chg="mod">
          <ac:chgData name="Trần Toàn Thắng" userId="4396d40dd3cee419" providerId="Windows Live" clId="Web-{9C526AFD-AF1D-4611-B60A-7A8E29C04514}" dt="2022-12-21T07:45:58.146" v="71" actId="20577"/>
          <ac:spMkLst>
            <pc:docMk/>
            <pc:sldMk cId="3659102943" sldId="257"/>
            <ac:spMk id="2" creationId="{060B6D2D-92D4-A36D-7550-703B4CFD2C91}"/>
          </ac:spMkLst>
        </pc:spChg>
        <pc:spChg chg="add del">
          <ac:chgData name="Trần Toàn Thắng" userId="4396d40dd3cee419" providerId="Windows Live" clId="Web-{9C526AFD-AF1D-4611-B60A-7A8E29C04514}" dt="2022-12-21T07:45:17.317" v="41"/>
          <ac:spMkLst>
            <pc:docMk/>
            <pc:sldMk cId="3659102943" sldId="257"/>
            <ac:spMk id="3" creationId="{AD3AF94C-9E03-133E-7EDA-D1CEDD98886C}"/>
          </ac:spMkLst>
        </pc:spChg>
        <pc:spChg chg="add del">
          <ac:chgData name="Trần Toàn Thắng" userId="4396d40dd3cee419" providerId="Windows Live" clId="Web-{9C526AFD-AF1D-4611-B60A-7A8E29C04514}" dt="2022-12-21T07:45:17.317" v="40"/>
          <ac:spMkLst>
            <pc:docMk/>
            <pc:sldMk cId="3659102943" sldId="257"/>
            <ac:spMk id="8" creationId="{9D3B3C7E-BC2D-4436-8B03-AC421FA66787}"/>
          </ac:spMkLst>
        </pc:spChg>
        <pc:spChg chg="add">
          <ac:chgData name="Trần Toàn Thắng" userId="4396d40dd3cee419" providerId="Windows Live" clId="Web-{9C526AFD-AF1D-4611-B60A-7A8E29C04514}" dt="2022-12-21T07:45:17.317" v="41"/>
          <ac:spMkLst>
            <pc:docMk/>
            <pc:sldMk cId="3659102943" sldId="257"/>
            <ac:spMk id="12" creationId="{9A4E38D9-EFB8-40B5-B42B-514FBF180360}"/>
          </ac:spMkLst>
        </pc:spChg>
        <pc:spChg chg="add del">
          <ac:chgData name="Trần Toàn Thắng" userId="4396d40dd3cee419" providerId="Windows Live" clId="Web-{9C526AFD-AF1D-4611-B60A-7A8E29C04514}" dt="2022-12-21T07:45:17.317" v="40"/>
          <ac:spMkLst>
            <pc:docMk/>
            <pc:sldMk cId="3659102943" sldId="257"/>
            <ac:spMk id="15" creationId="{4905C695-F54E-4EF8-8AEF-811D460E7AFE}"/>
          </ac:spMkLst>
        </pc:spChg>
        <pc:spChg chg="add del">
          <ac:chgData name="Trần Toàn Thắng" userId="4396d40dd3cee419" providerId="Windows Live" clId="Web-{9C526AFD-AF1D-4611-B60A-7A8E29C04514}" dt="2022-12-21T07:45:17.317" v="40"/>
          <ac:spMkLst>
            <pc:docMk/>
            <pc:sldMk cId="3659102943" sldId="257"/>
            <ac:spMk id="17" creationId="{485CD2A3-2099-476E-9A85-55DC735FA2B7}"/>
          </ac:spMkLst>
        </pc:spChg>
        <pc:spChg chg="add">
          <ac:chgData name="Trần Toàn Thắng" userId="4396d40dd3cee419" providerId="Windows Live" clId="Web-{9C526AFD-AF1D-4611-B60A-7A8E29C04514}" dt="2022-12-21T07:45:17.317" v="41"/>
          <ac:spMkLst>
            <pc:docMk/>
            <pc:sldMk cId="3659102943" sldId="257"/>
            <ac:spMk id="24" creationId="{7B22176A-41DB-4D9A-9B6F-F2296F1ED173}"/>
          </ac:spMkLst>
        </pc:spChg>
        <pc:spChg chg="add">
          <ac:chgData name="Trần Toàn Thắng" userId="4396d40dd3cee419" providerId="Windows Live" clId="Web-{9C526AFD-AF1D-4611-B60A-7A8E29C04514}" dt="2022-12-21T07:45:17.317" v="41"/>
          <ac:spMkLst>
            <pc:docMk/>
            <pc:sldMk cId="3659102943" sldId="257"/>
            <ac:spMk id="25" creationId="{774A8DF5-445E-49C5-B10A-8DF5FEFBCC46}"/>
          </ac:spMkLst>
        </pc:spChg>
        <pc:spChg chg="add mod">
          <ac:chgData name="Trần Toàn Thắng" userId="4396d40dd3cee419" providerId="Windows Live" clId="Web-{9C526AFD-AF1D-4611-B60A-7A8E29C04514}" dt="2022-12-21T07:48:14.025" v="170" actId="20577"/>
          <ac:spMkLst>
            <pc:docMk/>
            <pc:sldMk cId="3659102943" sldId="257"/>
            <ac:spMk id="26" creationId="{AD3AF94C-9E03-133E-7EDA-D1CEDD98886C}"/>
          </ac:spMkLst>
        </pc:spChg>
        <pc:grpChg chg="add del">
          <ac:chgData name="Trần Toàn Thắng" userId="4396d40dd3cee419" providerId="Windows Live" clId="Web-{9C526AFD-AF1D-4611-B60A-7A8E29C04514}" dt="2022-12-21T07:45:17.317" v="40"/>
          <ac:grpSpMkLst>
            <pc:docMk/>
            <pc:sldMk cId="3659102943" sldId="257"/>
            <ac:grpSpMk id="10" creationId="{79B5D0C1-066E-4C02-A6B8-59FAE4A19724}"/>
          </ac:grpSpMkLst>
        </pc:grpChg>
        <pc:grpChg chg="add">
          <ac:chgData name="Trần Toàn Thắng" userId="4396d40dd3cee419" providerId="Windows Live" clId="Web-{9C526AFD-AF1D-4611-B60A-7A8E29C04514}" dt="2022-12-21T07:45:17.317" v="41"/>
          <ac:grpSpMkLst>
            <pc:docMk/>
            <pc:sldMk cId="3659102943" sldId="257"/>
            <ac:grpSpMk id="14" creationId="{1148C992-36DE-4449-B92D-49AE04B5DE20}"/>
          </ac:grpSpMkLst>
        </pc:grpChg>
        <pc:grpChg chg="add del">
          <ac:chgData name="Trần Toàn Thắng" userId="4396d40dd3cee419" providerId="Windows Live" clId="Web-{9C526AFD-AF1D-4611-B60A-7A8E29C04514}" dt="2022-12-21T07:45:17.317" v="40"/>
          <ac:grpSpMkLst>
            <pc:docMk/>
            <pc:sldMk cId="3659102943" sldId="257"/>
            <ac:grpSpMk id="19" creationId="{E92979E8-2E86-433E-A7E4-5F102E45A8EE}"/>
          </ac:grpSpMkLst>
        </pc:grpChg>
      </pc:sldChg>
      <pc:sldChg chg="addSp delSp modSp new mod setBg">
        <pc:chgData name="Trần Toàn Thắng" userId="4396d40dd3cee419" providerId="Windows Live" clId="Web-{9C526AFD-AF1D-4611-B60A-7A8E29C04514}" dt="2022-12-21T08:03:39.739" v="213" actId="1076"/>
        <pc:sldMkLst>
          <pc:docMk/>
          <pc:sldMk cId="3495758967" sldId="258"/>
        </pc:sldMkLst>
        <pc:spChg chg="mod">
          <ac:chgData name="Trần Toàn Thắng" userId="4396d40dd3cee419" providerId="Windows Live" clId="Web-{9C526AFD-AF1D-4611-B60A-7A8E29C04514}" dt="2022-12-21T07:57:04.462" v="200"/>
          <ac:spMkLst>
            <pc:docMk/>
            <pc:sldMk cId="3495758967" sldId="258"/>
            <ac:spMk id="2" creationId="{463ADC87-8053-4AA6-1A6B-4A36FC3D5EB3}"/>
          </ac:spMkLst>
        </pc:spChg>
        <pc:spChg chg="del mod">
          <ac:chgData name="Trần Toàn Thắng" userId="4396d40dd3cee419" providerId="Windows Live" clId="Web-{9C526AFD-AF1D-4611-B60A-7A8E29C04514}" dt="2022-12-21T07:49:35.668" v="192"/>
          <ac:spMkLst>
            <pc:docMk/>
            <pc:sldMk cId="3495758967" sldId="258"/>
            <ac:spMk id="3" creationId="{78137C61-B291-0D04-94AE-0056EDDCE332}"/>
          </ac:spMkLst>
        </pc:spChg>
        <pc:spChg chg="add del">
          <ac:chgData name="Trần Toàn Thắng" userId="4396d40dd3cee419" providerId="Windows Live" clId="Web-{9C526AFD-AF1D-4611-B60A-7A8E29C04514}" dt="2022-12-21T07:57:04.462" v="200"/>
          <ac:spMkLst>
            <pc:docMk/>
            <pc:sldMk cId="3495758967" sldId="258"/>
            <ac:spMk id="8" creationId="{7B22176A-41DB-4D9A-9B6F-F2296F1ED173}"/>
          </ac:spMkLst>
        </pc:spChg>
        <pc:spChg chg="add del">
          <ac:chgData name="Trần Toàn Thắng" userId="4396d40dd3cee419" providerId="Windows Live" clId="Web-{9C526AFD-AF1D-4611-B60A-7A8E29C04514}" dt="2022-12-21T07:57:04.462" v="200"/>
          <ac:spMkLst>
            <pc:docMk/>
            <pc:sldMk cId="3495758967" sldId="258"/>
            <ac:spMk id="10" creationId="{774A8DF5-445E-49C5-B10A-8DF5FEFBCC46}"/>
          </ac:spMkLst>
        </pc:spChg>
        <pc:spChg chg="add del">
          <ac:chgData name="Trần Toàn Thắng" userId="4396d40dd3cee419" providerId="Windows Live" clId="Web-{9C526AFD-AF1D-4611-B60A-7A8E29C04514}" dt="2022-12-21T07:57:04.462" v="200"/>
          <ac:spMkLst>
            <pc:docMk/>
            <pc:sldMk cId="3495758967" sldId="258"/>
            <ac:spMk id="12" creationId="{9A4E38D9-EFB8-40B5-B42B-514FBF180360}"/>
          </ac:spMkLst>
        </pc:spChg>
        <pc:spChg chg="add">
          <ac:chgData name="Trần Toàn Thắng" userId="4396d40dd3cee419" providerId="Windows Live" clId="Web-{9C526AFD-AF1D-4611-B60A-7A8E29C04514}" dt="2022-12-21T07:57:04.462" v="200"/>
          <ac:spMkLst>
            <pc:docMk/>
            <pc:sldMk cId="3495758967" sldId="258"/>
            <ac:spMk id="22" creationId="{9D3B3C7E-BC2D-4436-8B03-AC421FA66787}"/>
          </ac:spMkLst>
        </pc:spChg>
        <pc:spChg chg="add">
          <ac:chgData name="Trần Toàn Thắng" userId="4396d40dd3cee419" providerId="Windows Live" clId="Web-{9C526AFD-AF1D-4611-B60A-7A8E29C04514}" dt="2022-12-21T07:57:04.462" v="200"/>
          <ac:spMkLst>
            <pc:docMk/>
            <pc:sldMk cId="3495758967" sldId="258"/>
            <ac:spMk id="29" creationId="{DD8EACB7-D372-470B-B76E-A829D00310CD}"/>
          </ac:spMkLst>
        </pc:spChg>
        <pc:spChg chg="add">
          <ac:chgData name="Trần Toàn Thắng" userId="4396d40dd3cee419" providerId="Windows Live" clId="Web-{9C526AFD-AF1D-4611-B60A-7A8E29C04514}" dt="2022-12-21T07:57:04.462" v="200"/>
          <ac:spMkLst>
            <pc:docMk/>
            <pc:sldMk cId="3495758967" sldId="258"/>
            <ac:spMk id="31" creationId="{4127EA0A-9D10-4FC0-8460-5E1D91C671E1}"/>
          </ac:spMkLst>
        </pc:spChg>
        <pc:spChg chg="add">
          <ac:chgData name="Trần Toàn Thắng" userId="4396d40dd3cee419" providerId="Windows Live" clId="Web-{9C526AFD-AF1D-4611-B60A-7A8E29C04514}" dt="2022-12-21T07:57:04.462" v="200"/>
          <ac:spMkLst>
            <pc:docMk/>
            <pc:sldMk cId="3495758967" sldId="258"/>
            <ac:spMk id="33" creationId="{FDCD62BB-F134-412E-AF5B-602B0445849B}"/>
          </ac:spMkLst>
        </pc:spChg>
        <pc:grpChg chg="add del">
          <ac:chgData name="Trần Toàn Thắng" userId="4396d40dd3cee419" providerId="Windows Live" clId="Web-{9C526AFD-AF1D-4611-B60A-7A8E29C04514}" dt="2022-12-21T07:57:04.462" v="200"/>
          <ac:grpSpMkLst>
            <pc:docMk/>
            <pc:sldMk cId="3495758967" sldId="258"/>
            <ac:grpSpMk id="14" creationId="{1148C992-36DE-4449-B92D-49AE04B5DE20}"/>
          </ac:grpSpMkLst>
        </pc:grpChg>
        <pc:grpChg chg="add">
          <ac:chgData name="Trần Toàn Thắng" userId="4396d40dd3cee419" providerId="Windows Live" clId="Web-{9C526AFD-AF1D-4611-B60A-7A8E29C04514}" dt="2022-12-21T07:57:04.462" v="200"/>
          <ac:grpSpMkLst>
            <pc:docMk/>
            <pc:sldMk cId="3495758967" sldId="258"/>
            <ac:grpSpMk id="24" creationId="{79B5D0C1-066E-4C02-A6B8-59FAE4A19724}"/>
          </ac:grpSpMkLst>
        </pc:grpChg>
        <pc:grpChg chg="add">
          <ac:chgData name="Trần Toàn Thắng" userId="4396d40dd3cee419" providerId="Windows Live" clId="Web-{9C526AFD-AF1D-4611-B60A-7A8E29C04514}" dt="2022-12-21T07:57:04.462" v="200"/>
          <ac:grpSpMkLst>
            <pc:docMk/>
            <pc:sldMk cId="3495758967" sldId="258"/>
            <ac:grpSpMk id="35" creationId="{F1732D3A-CFF0-45BE-AD79-F83D0272C6C6}"/>
          </ac:grpSpMkLst>
        </pc:grpChg>
        <pc:picChg chg="add del mod">
          <ac:chgData name="Trần Toàn Thắng" userId="4396d40dd3cee419" providerId="Windows Live" clId="Web-{9C526AFD-AF1D-4611-B60A-7A8E29C04514}" dt="2022-12-21T07:56:57.133" v="199"/>
          <ac:picMkLst>
            <pc:docMk/>
            <pc:sldMk cId="3495758967" sldId="258"/>
            <ac:picMk id="4" creationId="{3120B1B8-C381-2030-44EF-DA5574EBF277}"/>
          </ac:picMkLst>
        </pc:picChg>
        <pc:picChg chg="add del mod">
          <ac:chgData name="Trần Toàn Thắng" userId="4396d40dd3cee419" providerId="Windows Live" clId="Web-{9C526AFD-AF1D-4611-B60A-7A8E29C04514}" dt="2022-12-21T08:00:48.031" v="209"/>
          <ac:picMkLst>
            <pc:docMk/>
            <pc:sldMk cId="3495758967" sldId="258"/>
            <ac:picMk id="5" creationId="{FE719E43-54A6-0D31-DCF6-CA3766B5183A}"/>
          </ac:picMkLst>
        </pc:picChg>
        <pc:picChg chg="add mod">
          <ac:chgData name="Trần Toàn Thắng" userId="4396d40dd3cee419" providerId="Windows Live" clId="Web-{9C526AFD-AF1D-4611-B60A-7A8E29C04514}" dt="2022-12-21T08:03:39.739" v="213" actId="1076"/>
          <ac:picMkLst>
            <pc:docMk/>
            <pc:sldMk cId="3495758967" sldId="258"/>
            <ac:picMk id="6" creationId="{36CA15FD-67C8-CD76-6BF8-CE966E5CD4DD}"/>
          </ac:picMkLst>
        </pc:picChg>
      </pc:sldChg>
      <pc:sldMasterChg chg="del delSldLayout">
        <pc:chgData name="Trần Toàn Thắng" userId="4396d40dd3cee419" providerId="Windows Live" clId="Web-{9C526AFD-AF1D-4611-B60A-7A8E29C04514}" dt="2022-12-21T07:44:07.971" v="0"/>
        <pc:sldMasterMkLst>
          <pc:docMk/>
          <pc:sldMasterMk cId="3336428944" sldId="2147483648"/>
        </pc:sldMasterMkLst>
        <pc:sldLayoutChg chg="del">
          <pc:chgData name="Trần Toàn Thắng" userId="4396d40dd3cee419" providerId="Windows Live" clId="Web-{9C526AFD-AF1D-4611-B60A-7A8E29C04514}" dt="2022-12-21T07:44:07.971" v="0"/>
          <pc:sldLayoutMkLst>
            <pc:docMk/>
            <pc:sldMasterMk cId="3336428944" sldId="2147483648"/>
            <pc:sldLayoutMk cId="3177509059" sldId="2147483649"/>
          </pc:sldLayoutMkLst>
        </pc:sldLayoutChg>
        <pc:sldLayoutChg chg="del">
          <pc:chgData name="Trần Toàn Thắng" userId="4396d40dd3cee419" providerId="Windows Live" clId="Web-{9C526AFD-AF1D-4611-B60A-7A8E29C04514}" dt="2022-12-21T07:44:07.971" v="0"/>
          <pc:sldLayoutMkLst>
            <pc:docMk/>
            <pc:sldMasterMk cId="3336428944" sldId="2147483648"/>
            <pc:sldLayoutMk cId="4273931299" sldId="2147483650"/>
          </pc:sldLayoutMkLst>
        </pc:sldLayoutChg>
        <pc:sldLayoutChg chg="del">
          <pc:chgData name="Trần Toàn Thắng" userId="4396d40dd3cee419" providerId="Windows Live" clId="Web-{9C526AFD-AF1D-4611-B60A-7A8E29C04514}" dt="2022-12-21T07:44:07.971" v="0"/>
          <pc:sldLayoutMkLst>
            <pc:docMk/>
            <pc:sldMasterMk cId="3336428944" sldId="2147483648"/>
            <pc:sldLayoutMk cId="3239344926" sldId="2147483651"/>
          </pc:sldLayoutMkLst>
        </pc:sldLayoutChg>
        <pc:sldLayoutChg chg="del">
          <pc:chgData name="Trần Toàn Thắng" userId="4396d40dd3cee419" providerId="Windows Live" clId="Web-{9C526AFD-AF1D-4611-B60A-7A8E29C04514}" dt="2022-12-21T07:44:07.971" v="0"/>
          <pc:sldLayoutMkLst>
            <pc:docMk/>
            <pc:sldMasterMk cId="3336428944" sldId="2147483648"/>
            <pc:sldLayoutMk cId="71434891" sldId="2147483652"/>
          </pc:sldLayoutMkLst>
        </pc:sldLayoutChg>
        <pc:sldLayoutChg chg="del">
          <pc:chgData name="Trần Toàn Thắng" userId="4396d40dd3cee419" providerId="Windows Live" clId="Web-{9C526AFD-AF1D-4611-B60A-7A8E29C04514}" dt="2022-12-21T07:44:07.971" v="0"/>
          <pc:sldLayoutMkLst>
            <pc:docMk/>
            <pc:sldMasterMk cId="3336428944" sldId="2147483648"/>
            <pc:sldLayoutMk cId="1695300783" sldId="2147483653"/>
          </pc:sldLayoutMkLst>
        </pc:sldLayoutChg>
        <pc:sldLayoutChg chg="del">
          <pc:chgData name="Trần Toàn Thắng" userId="4396d40dd3cee419" providerId="Windows Live" clId="Web-{9C526AFD-AF1D-4611-B60A-7A8E29C04514}" dt="2022-12-21T07:44:07.971" v="0"/>
          <pc:sldLayoutMkLst>
            <pc:docMk/>
            <pc:sldMasterMk cId="3336428944" sldId="2147483648"/>
            <pc:sldLayoutMk cId="3013401316" sldId="2147483654"/>
          </pc:sldLayoutMkLst>
        </pc:sldLayoutChg>
        <pc:sldLayoutChg chg="del">
          <pc:chgData name="Trần Toàn Thắng" userId="4396d40dd3cee419" providerId="Windows Live" clId="Web-{9C526AFD-AF1D-4611-B60A-7A8E29C04514}" dt="2022-12-21T07:44:07.971" v="0"/>
          <pc:sldLayoutMkLst>
            <pc:docMk/>
            <pc:sldMasterMk cId="3336428944" sldId="2147483648"/>
            <pc:sldLayoutMk cId="1438579405" sldId="2147483655"/>
          </pc:sldLayoutMkLst>
        </pc:sldLayoutChg>
        <pc:sldLayoutChg chg="del">
          <pc:chgData name="Trần Toàn Thắng" userId="4396d40dd3cee419" providerId="Windows Live" clId="Web-{9C526AFD-AF1D-4611-B60A-7A8E29C04514}" dt="2022-12-21T07:44:07.971" v="0"/>
          <pc:sldLayoutMkLst>
            <pc:docMk/>
            <pc:sldMasterMk cId="3336428944" sldId="2147483648"/>
            <pc:sldLayoutMk cId="638026129" sldId="2147483656"/>
          </pc:sldLayoutMkLst>
        </pc:sldLayoutChg>
        <pc:sldLayoutChg chg="del">
          <pc:chgData name="Trần Toàn Thắng" userId="4396d40dd3cee419" providerId="Windows Live" clId="Web-{9C526AFD-AF1D-4611-B60A-7A8E29C04514}" dt="2022-12-21T07:44:07.971" v="0"/>
          <pc:sldLayoutMkLst>
            <pc:docMk/>
            <pc:sldMasterMk cId="3336428944" sldId="2147483648"/>
            <pc:sldLayoutMk cId="3860145272" sldId="2147483657"/>
          </pc:sldLayoutMkLst>
        </pc:sldLayoutChg>
        <pc:sldLayoutChg chg="del">
          <pc:chgData name="Trần Toàn Thắng" userId="4396d40dd3cee419" providerId="Windows Live" clId="Web-{9C526AFD-AF1D-4611-B60A-7A8E29C04514}" dt="2022-12-21T07:44:07.971" v="0"/>
          <pc:sldLayoutMkLst>
            <pc:docMk/>
            <pc:sldMasterMk cId="3336428944" sldId="2147483648"/>
            <pc:sldLayoutMk cId="2447484624" sldId="2147483658"/>
          </pc:sldLayoutMkLst>
        </pc:sldLayoutChg>
        <pc:sldLayoutChg chg="del">
          <pc:chgData name="Trần Toàn Thắng" userId="4396d40dd3cee419" providerId="Windows Live" clId="Web-{9C526AFD-AF1D-4611-B60A-7A8E29C04514}" dt="2022-12-21T07:44:07.971" v="0"/>
          <pc:sldLayoutMkLst>
            <pc:docMk/>
            <pc:sldMasterMk cId="3336428944" sldId="2147483648"/>
            <pc:sldLayoutMk cId="95000003" sldId="2147483659"/>
          </pc:sldLayoutMkLst>
        </pc:sldLayoutChg>
      </pc:sldMasterChg>
      <pc:sldMasterChg chg="add addSldLayout">
        <pc:chgData name="Trần Toàn Thắng" userId="4396d40dd3cee419" providerId="Windows Live" clId="Web-{9C526AFD-AF1D-4611-B60A-7A8E29C04514}" dt="2022-12-21T07:44:07.971" v="0"/>
        <pc:sldMasterMkLst>
          <pc:docMk/>
          <pc:sldMasterMk cId="2296869707" sldId="2147483686"/>
        </pc:sldMasterMkLst>
        <pc:sldLayoutChg chg="add">
          <pc:chgData name="Trần Toàn Thắng" userId="4396d40dd3cee419" providerId="Windows Live" clId="Web-{9C526AFD-AF1D-4611-B60A-7A8E29C04514}" dt="2022-12-21T07:44:07.971" v="0"/>
          <pc:sldLayoutMkLst>
            <pc:docMk/>
            <pc:sldMasterMk cId="2296869707" sldId="2147483686"/>
            <pc:sldLayoutMk cId="1853374082" sldId="2147483675"/>
          </pc:sldLayoutMkLst>
        </pc:sldLayoutChg>
        <pc:sldLayoutChg chg="add">
          <pc:chgData name="Trần Toàn Thắng" userId="4396d40dd3cee419" providerId="Windows Live" clId="Web-{9C526AFD-AF1D-4611-B60A-7A8E29C04514}" dt="2022-12-21T07:44:07.971" v="0"/>
          <pc:sldLayoutMkLst>
            <pc:docMk/>
            <pc:sldMasterMk cId="2296869707" sldId="2147483686"/>
            <pc:sldLayoutMk cId="4066120591" sldId="2147483676"/>
          </pc:sldLayoutMkLst>
        </pc:sldLayoutChg>
        <pc:sldLayoutChg chg="add">
          <pc:chgData name="Trần Toàn Thắng" userId="4396d40dd3cee419" providerId="Windows Live" clId="Web-{9C526AFD-AF1D-4611-B60A-7A8E29C04514}" dt="2022-12-21T07:44:07.971" v="0"/>
          <pc:sldLayoutMkLst>
            <pc:docMk/>
            <pc:sldMasterMk cId="2296869707" sldId="2147483686"/>
            <pc:sldLayoutMk cId="1238471586" sldId="2147483677"/>
          </pc:sldLayoutMkLst>
        </pc:sldLayoutChg>
        <pc:sldLayoutChg chg="add">
          <pc:chgData name="Trần Toàn Thắng" userId="4396d40dd3cee419" providerId="Windows Live" clId="Web-{9C526AFD-AF1D-4611-B60A-7A8E29C04514}" dt="2022-12-21T07:44:07.971" v="0"/>
          <pc:sldLayoutMkLst>
            <pc:docMk/>
            <pc:sldMasterMk cId="2296869707" sldId="2147483686"/>
            <pc:sldLayoutMk cId="3228830910" sldId="2147483678"/>
          </pc:sldLayoutMkLst>
        </pc:sldLayoutChg>
        <pc:sldLayoutChg chg="add">
          <pc:chgData name="Trần Toàn Thắng" userId="4396d40dd3cee419" providerId="Windows Live" clId="Web-{9C526AFD-AF1D-4611-B60A-7A8E29C04514}" dt="2022-12-21T07:44:07.971" v="0"/>
          <pc:sldLayoutMkLst>
            <pc:docMk/>
            <pc:sldMasterMk cId="2296869707" sldId="2147483686"/>
            <pc:sldLayoutMk cId="640325144" sldId="2147483679"/>
          </pc:sldLayoutMkLst>
        </pc:sldLayoutChg>
        <pc:sldLayoutChg chg="add">
          <pc:chgData name="Trần Toàn Thắng" userId="4396d40dd3cee419" providerId="Windows Live" clId="Web-{9C526AFD-AF1D-4611-B60A-7A8E29C04514}" dt="2022-12-21T07:44:07.971" v="0"/>
          <pc:sldLayoutMkLst>
            <pc:docMk/>
            <pc:sldMasterMk cId="2296869707" sldId="2147483686"/>
            <pc:sldLayoutMk cId="195547114" sldId="2147483680"/>
          </pc:sldLayoutMkLst>
        </pc:sldLayoutChg>
        <pc:sldLayoutChg chg="add">
          <pc:chgData name="Trần Toàn Thắng" userId="4396d40dd3cee419" providerId="Windows Live" clId="Web-{9C526AFD-AF1D-4611-B60A-7A8E29C04514}" dt="2022-12-21T07:44:07.971" v="0"/>
          <pc:sldLayoutMkLst>
            <pc:docMk/>
            <pc:sldMasterMk cId="2296869707" sldId="2147483686"/>
            <pc:sldLayoutMk cId="3766617707" sldId="2147483681"/>
          </pc:sldLayoutMkLst>
        </pc:sldLayoutChg>
        <pc:sldLayoutChg chg="add">
          <pc:chgData name="Trần Toàn Thắng" userId="4396d40dd3cee419" providerId="Windows Live" clId="Web-{9C526AFD-AF1D-4611-B60A-7A8E29C04514}" dt="2022-12-21T07:44:07.971" v="0"/>
          <pc:sldLayoutMkLst>
            <pc:docMk/>
            <pc:sldMasterMk cId="2296869707" sldId="2147483686"/>
            <pc:sldLayoutMk cId="269906938" sldId="2147483682"/>
          </pc:sldLayoutMkLst>
        </pc:sldLayoutChg>
        <pc:sldLayoutChg chg="add">
          <pc:chgData name="Trần Toàn Thắng" userId="4396d40dd3cee419" providerId="Windows Live" clId="Web-{9C526AFD-AF1D-4611-B60A-7A8E29C04514}" dt="2022-12-21T07:44:07.971" v="0"/>
          <pc:sldLayoutMkLst>
            <pc:docMk/>
            <pc:sldMasterMk cId="2296869707" sldId="2147483686"/>
            <pc:sldLayoutMk cId="2555747384" sldId="2147483683"/>
          </pc:sldLayoutMkLst>
        </pc:sldLayoutChg>
        <pc:sldLayoutChg chg="add">
          <pc:chgData name="Trần Toàn Thắng" userId="4396d40dd3cee419" providerId="Windows Live" clId="Web-{9C526AFD-AF1D-4611-B60A-7A8E29C04514}" dt="2022-12-21T07:44:07.971" v="0"/>
          <pc:sldLayoutMkLst>
            <pc:docMk/>
            <pc:sldMasterMk cId="2296869707" sldId="2147483686"/>
            <pc:sldLayoutMk cId="1794669040" sldId="2147483684"/>
          </pc:sldLayoutMkLst>
        </pc:sldLayoutChg>
        <pc:sldLayoutChg chg="add">
          <pc:chgData name="Trần Toàn Thắng" userId="4396d40dd3cee419" providerId="Windows Live" clId="Web-{9C526AFD-AF1D-4611-B60A-7A8E29C04514}" dt="2022-12-21T07:44:07.971" v="0"/>
          <pc:sldLayoutMkLst>
            <pc:docMk/>
            <pc:sldMasterMk cId="2296869707" sldId="2147483686"/>
            <pc:sldLayoutMk cId="2072709003" sldId="2147483685"/>
          </pc:sldLayoutMkLst>
        </pc:sldLayoutChg>
      </pc:sldMasterChg>
    </pc:docChg>
  </pc:docChgLst>
  <pc:docChgLst>
    <pc:chgData name="Trần Toàn Thắng" userId="4396d40dd3cee419" providerId="Windows Live" clId="Web-{DEFA710A-D2F1-4E44-B4CE-DD2B886BBA09}"/>
    <pc:docChg chg="addSld delSld">
      <pc:chgData name="Trần Toàn Thắng" userId="4396d40dd3cee419" providerId="Windows Live" clId="Web-{DEFA710A-D2F1-4E44-B4CE-DD2B886BBA09}" dt="2022-12-23T21:04:22.670" v="1"/>
      <pc:docMkLst>
        <pc:docMk/>
      </pc:docMkLst>
      <pc:sldChg chg="new del">
        <pc:chgData name="Trần Toàn Thắng" userId="4396d40dd3cee419" providerId="Windows Live" clId="Web-{DEFA710A-D2F1-4E44-B4CE-DD2B886BBA09}" dt="2022-12-23T21:04:22.670" v="1"/>
        <pc:sldMkLst>
          <pc:docMk/>
          <pc:sldMk cId="361968582" sldId="259"/>
        </pc:sldMkLst>
      </pc:sldChg>
    </pc:docChg>
  </pc:docChgLst>
  <pc:docChgLst>
    <pc:chgData name="Toàn Thắng Trần" userId="4396d40dd3cee419" providerId="LiveId" clId="{C6B40F61-93A2-4DAD-8669-02CCEDEE9F1B}"/>
    <pc:docChg chg="undo custSel addSld delSld modSld">
      <pc:chgData name="Toàn Thắng Trần" userId="4396d40dd3cee419" providerId="LiveId" clId="{C6B40F61-93A2-4DAD-8669-02CCEDEE9F1B}" dt="2022-12-23T23:45:46.018" v="564"/>
      <pc:docMkLst>
        <pc:docMk/>
      </pc:docMkLst>
      <pc:sldChg chg="modTransition">
        <pc:chgData name="Toàn Thắng Trần" userId="4396d40dd3cee419" providerId="LiveId" clId="{C6B40F61-93A2-4DAD-8669-02CCEDEE9F1B}" dt="2022-12-23T23:45:46.018" v="564"/>
        <pc:sldMkLst>
          <pc:docMk/>
          <pc:sldMk cId="2567927505" sldId="256"/>
        </pc:sldMkLst>
      </pc:sldChg>
      <pc:sldChg chg="modTransition">
        <pc:chgData name="Toàn Thắng Trần" userId="4396d40dd3cee419" providerId="LiveId" clId="{C6B40F61-93A2-4DAD-8669-02CCEDEE9F1B}" dt="2022-12-23T23:45:46.018" v="564"/>
        <pc:sldMkLst>
          <pc:docMk/>
          <pc:sldMk cId="3659102943" sldId="257"/>
        </pc:sldMkLst>
      </pc:sldChg>
      <pc:sldChg chg="modTransition">
        <pc:chgData name="Toàn Thắng Trần" userId="4396d40dd3cee419" providerId="LiveId" clId="{C6B40F61-93A2-4DAD-8669-02CCEDEE9F1B}" dt="2022-12-23T23:45:46.018" v="564"/>
        <pc:sldMkLst>
          <pc:docMk/>
          <pc:sldMk cId="3495758967" sldId="258"/>
        </pc:sldMkLst>
      </pc:sldChg>
      <pc:sldChg chg="addSp delSp modSp new mod modTransition setBg modAnim">
        <pc:chgData name="Toàn Thắng Trần" userId="4396d40dd3cee419" providerId="LiveId" clId="{C6B40F61-93A2-4DAD-8669-02CCEDEE9F1B}" dt="2022-12-23T23:45:46.018" v="564"/>
        <pc:sldMkLst>
          <pc:docMk/>
          <pc:sldMk cId="2130404769" sldId="259"/>
        </pc:sldMkLst>
        <pc:spChg chg="mod">
          <ac:chgData name="Toàn Thắng Trần" userId="4396d40dd3cee419" providerId="LiveId" clId="{C6B40F61-93A2-4DAD-8669-02CCEDEE9F1B}" dt="2022-12-23T23:28:57.347" v="508" actId="20577"/>
          <ac:spMkLst>
            <pc:docMk/>
            <pc:sldMk cId="2130404769" sldId="259"/>
            <ac:spMk id="2" creationId="{B30170D7-7BDB-3589-ED36-F80D7090CE2D}"/>
          </ac:spMkLst>
        </pc:spChg>
        <pc:spChg chg="mod">
          <ac:chgData name="Toàn Thắng Trần" userId="4396d40dd3cee419" providerId="LiveId" clId="{C6B40F61-93A2-4DAD-8669-02CCEDEE9F1B}" dt="2022-12-23T22:17:18.815" v="105" actId="1076"/>
          <ac:spMkLst>
            <pc:docMk/>
            <pc:sldMk cId="2130404769" sldId="259"/>
            <ac:spMk id="3" creationId="{F18C8E7D-E57D-E1CE-2CDD-5D1BE2BBD0E7}"/>
          </ac:spMkLst>
        </pc:spChg>
        <pc:spChg chg="add del">
          <ac:chgData name="Toàn Thắng Trần" userId="4396d40dd3cee419" providerId="LiveId" clId="{C6B40F61-93A2-4DAD-8669-02CCEDEE9F1B}" dt="2022-12-23T22:00:06.775" v="2" actId="26606"/>
          <ac:spMkLst>
            <pc:docMk/>
            <pc:sldMk cId="2130404769" sldId="259"/>
            <ac:spMk id="8" creationId="{D97F34F9-F7CE-4D62-8F8B-2E98B03947EC}"/>
          </ac:spMkLst>
        </pc:spChg>
        <pc:spChg chg="add del">
          <ac:chgData name="Toàn Thắng Trần" userId="4396d40dd3cee419" providerId="LiveId" clId="{C6B40F61-93A2-4DAD-8669-02CCEDEE9F1B}" dt="2022-12-23T22:00:06.775" v="2" actId="26606"/>
          <ac:spMkLst>
            <pc:docMk/>
            <pc:sldMk cId="2130404769" sldId="259"/>
            <ac:spMk id="10" creationId="{51AEC8AF-1896-43A9-BF10-CE06FD254459}"/>
          </ac:spMkLst>
        </pc:spChg>
        <pc:spChg chg="add del">
          <ac:chgData name="Toàn Thắng Trần" userId="4396d40dd3cee419" providerId="LiveId" clId="{C6B40F61-93A2-4DAD-8669-02CCEDEE9F1B}" dt="2022-12-23T22:00:06.775" v="2" actId="26606"/>
          <ac:spMkLst>
            <pc:docMk/>
            <pc:sldMk cId="2130404769" sldId="259"/>
            <ac:spMk id="12" creationId="{1E199BD9-A6EE-4972-BFB5-2AAE28288C50}"/>
          </ac:spMkLst>
        </pc:spChg>
        <pc:spChg chg="add del">
          <ac:chgData name="Toàn Thắng Trần" userId="4396d40dd3cee419" providerId="LiveId" clId="{C6B40F61-93A2-4DAD-8669-02CCEDEE9F1B}" dt="2022-12-23T22:00:10.691" v="4" actId="26606"/>
          <ac:spMkLst>
            <pc:docMk/>
            <pc:sldMk cId="2130404769" sldId="259"/>
            <ac:spMk id="19" creationId="{7B22176A-41DB-4D9A-9B6F-F2296F1ED173}"/>
          </ac:spMkLst>
        </pc:spChg>
        <pc:spChg chg="add del">
          <ac:chgData name="Toàn Thắng Trần" userId="4396d40dd3cee419" providerId="LiveId" clId="{C6B40F61-93A2-4DAD-8669-02CCEDEE9F1B}" dt="2022-12-23T22:00:10.691" v="4" actId="26606"/>
          <ac:spMkLst>
            <pc:docMk/>
            <pc:sldMk cId="2130404769" sldId="259"/>
            <ac:spMk id="20" creationId="{A79A636D-9CEC-4A76-A113-104B105439F1}"/>
          </ac:spMkLst>
        </pc:spChg>
        <pc:spChg chg="add del">
          <ac:chgData name="Toàn Thắng Trần" userId="4396d40dd3cee419" providerId="LiveId" clId="{C6B40F61-93A2-4DAD-8669-02CCEDEE9F1B}" dt="2022-12-23T22:00:10.691" v="4" actId="26606"/>
          <ac:spMkLst>
            <pc:docMk/>
            <pc:sldMk cId="2130404769" sldId="259"/>
            <ac:spMk id="21" creationId="{1A53EEF0-2806-4C52-A779-F5B786040DAB}"/>
          </ac:spMkLst>
        </pc:spChg>
        <pc:spChg chg="add">
          <ac:chgData name="Toàn Thắng Trần" userId="4396d40dd3cee419" providerId="LiveId" clId="{C6B40F61-93A2-4DAD-8669-02CCEDEE9F1B}" dt="2022-12-23T22:00:10.700" v="5" actId="26606"/>
          <ac:spMkLst>
            <pc:docMk/>
            <pc:sldMk cId="2130404769" sldId="259"/>
            <ac:spMk id="25" creationId="{7B22176A-41DB-4D9A-9B6F-F2296F1ED173}"/>
          </ac:spMkLst>
        </pc:spChg>
        <pc:spChg chg="add">
          <ac:chgData name="Toàn Thắng Trần" userId="4396d40dd3cee419" providerId="LiveId" clId="{C6B40F61-93A2-4DAD-8669-02CCEDEE9F1B}" dt="2022-12-23T22:00:10.700" v="5" actId="26606"/>
          <ac:spMkLst>
            <pc:docMk/>
            <pc:sldMk cId="2130404769" sldId="259"/>
            <ac:spMk id="26" creationId="{774A8DF5-445E-49C5-B10A-8DF5FEFBCC46}"/>
          </ac:spMkLst>
        </pc:spChg>
        <pc:spChg chg="add">
          <ac:chgData name="Toàn Thắng Trần" userId="4396d40dd3cee419" providerId="LiveId" clId="{C6B40F61-93A2-4DAD-8669-02CCEDEE9F1B}" dt="2022-12-23T22:00:10.700" v="5" actId="26606"/>
          <ac:spMkLst>
            <pc:docMk/>
            <pc:sldMk cId="2130404769" sldId="259"/>
            <ac:spMk id="27" creationId="{9A4E38D9-EFB8-40B5-B42B-514FBF180360}"/>
          </ac:spMkLst>
        </pc:spChg>
        <pc:grpChg chg="add del">
          <ac:chgData name="Toàn Thắng Trần" userId="4396d40dd3cee419" providerId="LiveId" clId="{C6B40F61-93A2-4DAD-8669-02CCEDEE9F1B}" dt="2022-12-23T22:00:06.775" v="2" actId="26606"/>
          <ac:grpSpMkLst>
            <pc:docMk/>
            <pc:sldMk cId="2130404769" sldId="259"/>
            <ac:grpSpMk id="14" creationId="{1148C992-36DE-4449-B92D-49AE04B5DE20}"/>
          </ac:grpSpMkLst>
        </pc:grpChg>
        <pc:grpChg chg="add del">
          <ac:chgData name="Toàn Thắng Trần" userId="4396d40dd3cee419" providerId="LiveId" clId="{C6B40F61-93A2-4DAD-8669-02CCEDEE9F1B}" dt="2022-12-23T22:00:10.691" v="4" actId="26606"/>
          <ac:grpSpMkLst>
            <pc:docMk/>
            <pc:sldMk cId="2130404769" sldId="259"/>
            <ac:grpSpMk id="22" creationId="{1148C992-36DE-4449-B92D-49AE04B5DE20}"/>
          </ac:grpSpMkLst>
        </pc:grpChg>
        <pc:grpChg chg="add">
          <ac:chgData name="Toàn Thắng Trần" userId="4396d40dd3cee419" providerId="LiveId" clId="{C6B40F61-93A2-4DAD-8669-02CCEDEE9F1B}" dt="2022-12-23T22:00:10.700" v="5" actId="26606"/>
          <ac:grpSpMkLst>
            <pc:docMk/>
            <pc:sldMk cId="2130404769" sldId="259"/>
            <ac:grpSpMk id="28" creationId="{1148C992-36DE-4449-B92D-49AE04B5DE20}"/>
          </ac:grpSpMkLst>
        </pc:grpChg>
        <pc:picChg chg="add del">
          <ac:chgData name="Toàn Thắng Trần" userId="4396d40dd3cee419" providerId="LiveId" clId="{C6B40F61-93A2-4DAD-8669-02CCEDEE9F1B}" dt="2022-12-23T22:05:51.760" v="58" actId="478"/>
          <ac:picMkLst>
            <pc:docMk/>
            <pc:sldMk cId="2130404769" sldId="259"/>
            <ac:picMk id="5" creationId="{C875A741-94E7-E5A2-1962-3056B90CD1DB}"/>
          </ac:picMkLst>
        </pc:picChg>
        <pc:picChg chg="add del mod">
          <ac:chgData name="Toàn Thắng Trần" userId="4396d40dd3cee419" providerId="LiveId" clId="{C6B40F61-93A2-4DAD-8669-02CCEDEE9F1B}" dt="2022-12-23T22:09:33.761" v="68" actId="21"/>
          <ac:picMkLst>
            <pc:docMk/>
            <pc:sldMk cId="2130404769" sldId="259"/>
            <ac:picMk id="7" creationId="{DF160F6A-53B3-EED0-486D-20FF316A4963}"/>
          </ac:picMkLst>
        </pc:picChg>
        <pc:picChg chg="add mod">
          <ac:chgData name="Toàn Thắng Trần" userId="4396d40dd3cee419" providerId="LiveId" clId="{C6B40F61-93A2-4DAD-8669-02CCEDEE9F1B}" dt="2022-12-23T22:17:18.815" v="105" actId="1076"/>
          <ac:picMkLst>
            <pc:docMk/>
            <pc:sldMk cId="2130404769" sldId="259"/>
            <ac:picMk id="9" creationId="{697727E3-DD25-305F-3A04-A90020BA6F77}"/>
          </ac:picMkLst>
        </pc:picChg>
        <pc:picChg chg="add mod">
          <ac:chgData name="Toàn Thắng Trần" userId="4396d40dd3cee419" providerId="LiveId" clId="{C6B40F61-93A2-4DAD-8669-02CCEDEE9F1B}" dt="2022-12-23T22:17:18.815" v="105" actId="1076"/>
          <ac:picMkLst>
            <pc:docMk/>
            <pc:sldMk cId="2130404769" sldId="259"/>
            <ac:picMk id="13" creationId="{D7EB7559-90FE-79E2-1FE1-D081D51823A5}"/>
          </ac:picMkLst>
        </pc:picChg>
        <pc:picChg chg="add mod">
          <ac:chgData name="Toàn Thắng Trần" userId="4396d40dd3cee419" providerId="LiveId" clId="{C6B40F61-93A2-4DAD-8669-02CCEDEE9F1B}" dt="2022-12-23T22:17:18.815" v="105" actId="1076"/>
          <ac:picMkLst>
            <pc:docMk/>
            <pc:sldMk cId="2130404769" sldId="259"/>
            <ac:picMk id="24" creationId="{AD9583F0-EAD1-96E8-E29F-FAED1B9F0C79}"/>
          </ac:picMkLst>
        </pc:picChg>
      </pc:sldChg>
      <pc:sldChg chg="addSp delSp modSp new mod modTransition setBg">
        <pc:chgData name="Toàn Thắng Trần" userId="4396d40dd3cee419" providerId="LiveId" clId="{C6B40F61-93A2-4DAD-8669-02CCEDEE9F1B}" dt="2022-12-23T23:45:46.018" v="564"/>
        <pc:sldMkLst>
          <pc:docMk/>
          <pc:sldMk cId="3108088537" sldId="260"/>
        </pc:sldMkLst>
        <pc:spChg chg="mod">
          <ac:chgData name="Toàn Thắng Trần" userId="4396d40dd3cee419" providerId="LiveId" clId="{C6B40F61-93A2-4DAD-8669-02CCEDEE9F1B}" dt="2022-12-23T23:19:01.854" v="316" actId="20577"/>
          <ac:spMkLst>
            <pc:docMk/>
            <pc:sldMk cId="3108088537" sldId="260"/>
            <ac:spMk id="2" creationId="{14202498-0C4A-E337-7127-D7B7072EF1BF}"/>
          </ac:spMkLst>
        </pc:spChg>
        <pc:spChg chg="del mod">
          <ac:chgData name="Toàn Thắng Trần" userId="4396d40dd3cee419" providerId="LiveId" clId="{C6B40F61-93A2-4DAD-8669-02CCEDEE9F1B}" dt="2022-12-23T22:22:31.689" v="138" actId="26606"/>
          <ac:spMkLst>
            <pc:docMk/>
            <pc:sldMk cId="3108088537" sldId="260"/>
            <ac:spMk id="3" creationId="{82844727-1932-3D36-44FC-FA839CEB77C7}"/>
          </ac:spMkLst>
        </pc:spChg>
        <pc:spChg chg="add mod">
          <ac:chgData name="Toàn Thắng Trần" userId="4396d40dd3cee419" providerId="LiveId" clId="{C6B40F61-93A2-4DAD-8669-02CCEDEE9F1B}" dt="2022-12-23T23:18:54.818" v="313"/>
          <ac:spMkLst>
            <pc:docMk/>
            <pc:sldMk cId="3108088537" sldId="260"/>
            <ac:spMk id="5" creationId="{42B5A8A8-ADDF-5493-06FA-A13E2A29CB9B}"/>
          </ac:spMkLst>
        </pc:spChg>
        <pc:spChg chg="add del">
          <ac:chgData name="Toàn Thắng Trần" userId="4396d40dd3cee419" providerId="LiveId" clId="{C6B40F61-93A2-4DAD-8669-02CCEDEE9F1B}" dt="2022-12-23T22:22:31.689" v="138" actId="26606"/>
          <ac:spMkLst>
            <pc:docMk/>
            <pc:sldMk cId="3108088537" sldId="260"/>
            <ac:spMk id="8" creationId="{7B22176A-41DB-4D9A-9B6F-F2296F1ED173}"/>
          </ac:spMkLst>
        </pc:spChg>
        <pc:spChg chg="add del">
          <ac:chgData name="Toàn Thắng Trần" userId="4396d40dd3cee419" providerId="LiveId" clId="{C6B40F61-93A2-4DAD-8669-02CCEDEE9F1B}" dt="2022-12-23T22:22:31.689" v="138" actId="26606"/>
          <ac:spMkLst>
            <pc:docMk/>
            <pc:sldMk cId="3108088537" sldId="260"/>
            <ac:spMk id="10" creationId="{774A8DF5-445E-49C5-B10A-8DF5FEFBCC46}"/>
          </ac:spMkLst>
        </pc:spChg>
        <pc:spChg chg="add del">
          <ac:chgData name="Toàn Thắng Trần" userId="4396d40dd3cee419" providerId="LiveId" clId="{C6B40F61-93A2-4DAD-8669-02CCEDEE9F1B}" dt="2022-12-23T22:22:31.689" v="138" actId="26606"/>
          <ac:spMkLst>
            <pc:docMk/>
            <pc:sldMk cId="3108088537" sldId="260"/>
            <ac:spMk id="12" creationId="{9A4E38D9-EFB8-40B5-B42B-514FBF180360}"/>
          </ac:spMkLst>
        </pc:spChg>
        <pc:spChg chg="add">
          <ac:chgData name="Toàn Thắng Trần" userId="4396d40dd3cee419" providerId="LiveId" clId="{C6B40F61-93A2-4DAD-8669-02CCEDEE9F1B}" dt="2022-12-23T22:22:31.689" v="138" actId="26606"/>
          <ac:spMkLst>
            <pc:docMk/>
            <pc:sldMk cId="3108088537" sldId="260"/>
            <ac:spMk id="22" creationId="{9D3B3C7E-BC2D-4436-8B03-AC421FA66787}"/>
          </ac:spMkLst>
        </pc:spChg>
        <pc:spChg chg="add">
          <ac:chgData name="Toàn Thắng Trần" userId="4396d40dd3cee419" providerId="LiveId" clId="{C6B40F61-93A2-4DAD-8669-02CCEDEE9F1B}" dt="2022-12-23T22:22:31.689" v="138" actId="26606"/>
          <ac:spMkLst>
            <pc:docMk/>
            <pc:sldMk cId="3108088537" sldId="260"/>
            <ac:spMk id="29" creationId="{4905C695-F54E-4EF8-8AEF-811D460E7AFE}"/>
          </ac:spMkLst>
        </pc:spChg>
        <pc:spChg chg="add">
          <ac:chgData name="Toàn Thắng Trần" userId="4396d40dd3cee419" providerId="LiveId" clId="{C6B40F61-93A2-4DAD-8669-02CCEDEE9F1B}" dt="2022-12-23T22:22:31.689" v="138" actId="26606"/>
          <ac:spMkLst>
            <pc:docMk/>
            <pc:sldMk cId="3108088537" sldId="260"/>
            <ac:spMk id="31" creationId="{485CD2A3-2099-476E-9A85-55DC735FA2B7}"/>
          </ac:spMkLst>
        </pc:spChg>
        <pc:grpChg chg="add del">
          <ac:chgData name="Toàn Thắng Trần" userId="4396d40dd3cee419" providerId="LiveId" clId="{C6B40F61-93A2-4DAD-8669-02CCEDEE9F1B}" dt="2022-12-23T22:22:31.689" v="138" actId="26606"/>
          <ac:grpSpMkLst>
            <pc:docMk/>
            <pc:sldMk cId="3108088537" sldId="260"/>
            <ac:grpSpMk id="14" creationId="{1148C992-36DE-4449-B92D-49AE04B5DE20}"/>
          </ac:grpSpMkLst>
        </pc:grpChg>
        <pc:grpChg chg="add">
          <ac:chgData name="Toàn Thắng Trần" userId="4396d40dd3cee419" providerId="LiveId" clId="{C6B40F61-93A2-4DAD-8669-02CCEDEE9F1B}" dt="2022-12-23T22:22:31.689" v="138" actId="26606"/>
          <ac:grpSpMkLst>
            <pc:docMk/>
            <pc:sldMk cId="3108088537" sldId="260"/>
            <ac:grpSpMk id="24" creationId="{79B5D0C1-066E-4C02-A6B8-59FAE4A19724}"/>
          </ac:grpSpMkLst>
        </pc:grpChg>
        <pc:grpChg chg="add">
          <ac:chgData name="Toàn Thắng Trần" userId="4396d40dd3cee419" providerId="LiveId" clId="{C6B40F61-93A2-4DAD-8669-02CCEDEE9F1B}" dt="2022-12-23T22:22:31.689" v="138" actId="26606"/>
          <ac:grpSpMkLst>
            <pc:docMk/>
            <pc:sldMk cId="3108088537" sldId="260"/>
            <ac:grpSpMk id="33" creationId="{E92979E8-2E86-433E-A7E4-5F102E45A8EE}"/>
          </ac:grpSpMkLst>
        </pc:grpChg>
        <pc:picChg chg="add mod">
          <ac:chgData name="Toàn Thắng Trần" userId="4396d40dd3cee419" providerId="LiveId" clId="{C6B40F61-93A2-4DAD-8669-02CCEDEE9F1B}" dt="2022-12-23T22:22:35.942" v="140" actId="1076"/>
          <ac:picMkLst>
            <pc:docMk/>
            <pc:sldMk cId="3108088537" sldId="260"/>
            <ac:picMk id="4" creationId="{F26D66DD-ED20-89A8-4B75-832E142CE3E6}"/>
          </ac:picMkLst>
        </pc:picChg>
      </pc:sldChg>
      <pc:sldChg chg="addSp delSp modSp add mod modTransition setBg delDesignElem">
        <pc:chgData name="Toàn Thắng Trần" userId="4396d40dd3cee419" providerId="LiveId" clId="{C6B40F61-93A2-4DAD-8669-02CCEDEE9F1B}" dt="2022-12-23T23:45:46.018" v="564"/>
        <pc:sldMkLst>
          <pc:docMk/>
          <pc:sldMk cId="2073472310" sldId="261"/>
        </pc:sldMkLst>
        <pc:spChg chg="mod">
          <ac:chgData name="Toàn Thắng Trần" userId="4396d40dd3cee419" providerId="LiveId" clId="{C6B40F61-93A2-4DAD-8669-02CCEDEE9F1B}" dt="2022-12-23T23:20:33.507" v="399" actId="20577"/>
          <ac:spMkLst>
            <pc:docMk/>
            <pc:sldMk cId="2073472310" sldId="261"/>
            <ac:spMk id="2" creationId="{14202498-0C4A-E337-7127-D7B7072EF1BF}"/>
          </ac:spMkLst>
        </pc:spChg>
        <pc:spChg chg="add del mod">
          <ac:chgData name="Toàn Thắng Trần" userId="4396d40dd3cee419" providerId="LiveId" clId="{C6B40F61-93A2-4DAD-8669-02CCEDEE9F1B}" dt="2022-12-23T22:26:04.760" v="145" actId="478"/>
          <ac:spMkLst>
            <pc:docMk/>
            <pc:sldMk cId="2073472310" sldId="261"/>
            <ac:spMk id="5" creationId="{2D56F932-5BAC-8736-983A-ACEBE820F0F4}"/>
          </ac:spMkLst>
        </pc:spChg>
        <pc:spChg chg="add del mod">
          <ac:chgData name="Toàn Thắng Trần" userId="4396d40dd3cee419" providerId="LiveId" clId="{C6B40F61-93A2-4DAD-8669-02CCEDEE9F1B}" dt="2022-12-23T22:26:50.993" v="147"/>
          <ac:spMkLst>
            <pc:docMk/>
            <pc:sldMk cId="2073472310" sldId="261"/>
            <ac:spMk id="8" creationId="{0067BF30-7673-E8EF-274E-2D355015601B}"/>
          </ac:spMkLst>
        </pc:spChg>
        <pc:spChg chg="add">
          <ac:chgData name="Toàn Thắng Trần" userId="4396d40dd3cee419" providerId="LiveId" clId="{C6B40F61-93A2-4DAD-8669-02CCEDEE9F1B}" dt="2022-12-23T22:25:55.993" v="143" actId="26606"/>
          <ac:spMkLst>
            <pc:docMk/>
            <pc:sldMk cId="2073472310" sldId="261"/>
            <ac:spMk id="9" creationId="{9D3B3C7E-BC2D-4436-8B03-AC421FA66787}"/>
          </ac:spMkLst>
        </pc:spChg>
        <pc:spChg chg="add mod">
          <ac:chgData name="Toàn Thắng Trần" userId="4396d40dd3cee419" providerId="LiveId" clId="{C6B40F61-93A2-4DAD-8669-02CCEDEE9F1B}" dt="2022-12-23T23:30:18.688" v="526" actId="20577"/>
          <ac:spMkLst>
            <pc:docMk/>
            <pc:sldMk cId="2073472310" sldId="261"/>
            <ac:spMk id="15" creationId="{3A509530-47A3-D595-96D3-868A96FE2EEB}"/>
          </ac:spMkLst>
        </pc:spChg>
        <pc:spChg chg="add">
          <ac:chgData name="Toàn Thắng Trần" userId="4396d40dd3cee419" providerId="LiveId" clId="{C6B40F61-93A2-4DAD-8669-02CCEDEE9F1B}" dt="2022-12-23T22:25:55.993" v="143" actId="26606"/>
          <ac:spMkLst>
            <pc:docMk/>
            <pc:sldMk cId="2073472310" sldId="261"/>
            <ac:spMk id="16" creationId="{4905C695-F54E-4EF8-8AEF-811D460E7AFE}"/>
          </ac:spMkLst>
        </pc:spChg>
        <pc:spChg chg="add">
          <ac:chgData name="Toàn Thắng Trần" userId="4396d40dd3cee419" providerId="LiveId" clId="{C6B40F61-93A2-4DAD-8669-02CCEDEE9F1B}" dt="2022-12-23T22:25:55.993" v="143" actId="26606"/>
          <ac:spMkLst>
            <pc:docMk/>
            <pc:sldMk cId="2073472310" sldId="261"/>
            <ac:spMk id="18" creationId="{485CD2A3-2099-476E-9A85-55DC735FA2B7}"/>
          </ac:spMkLst>
        </pc:spChg>
        <pc:spChg chg="del">
          <ac:chgData name="Toàn Thắng Trần" userId="4396d40dd3cee419" providerId="LiveId" clId="{C6B40F61-93A2-4DAD-8669-02CCEDEE9F1B}" dt="2022-12-23T22:25:45.680" v="142"/>
          <ac:spMkLst>
            <pc:docMk/>
            <pc:sldMk cId="2073472310" sldId="261"/>
            <ac:spMk id="22" creationId="{9D3B3C7E-BC2D-4436-8B03-AC421FA66787}"/>
          </ac:spMkLst>
        </pc:spChg>
        <pc:spChg chg="del">
          <ac:chgData name="Toàn Thắng Trần" userId="4396d40dd3cee419" providerId="LiveId" clId="{C6B40F61-93A2-4DAD-8669-02CCEDEE9F1B}" dt="2022-12-23T22:25:45.680" v="142"/>
          <ac:spMkLst>
            <pc:docMk/>
            <pc:sldMk cId="2073472310" sldId="261"/>
            <ac:spMk id="29" creationId="{4905C695-F54E-4EF8-8AEF-811D460E7AFE}"/>
          </ac:spMkLst>
        </pc:spChg>
        <pc:spChg chg="del">
          <ac:chgData name="Toàn Thắng Trần" userId="4396d40dd3cee419" providerId="LiveId" clId="{C6B40F61-93A2-4DAD-8669-02CCEDEE9F1B}" dt="2022-12-23T22:25:45.680" v="142"/>
          <ac:spMkLst>
            <pc:docMk/>
            <pc:sldMk cId="2073472310" sldId="261"/>
            <ac:spMk id="31" creationId="{485CD2A3-2099-476E-9A85-55DC735FA2B7}"/>
          </ac:spMkLst>
        </pc:spChg>
        <pc:grpChg chg="add">
          <ac:chgData name="Toàn Thắng Trần" userId="4396d40dd3cee419" providerId="LiveId" clId="{C6B40F61-93A2-4DAD-8669-02CCEDEE9F1B}" dt="2022-12-23T22:25:55.993" v="143" actId="26606"/>
          <ac:grpSpMkLst>
            <pc:docMk/>
            <pc:sldMk cId="2073472310" sldId="261"/>
            <ac:grpSpMk id="11" creationId="{79B5D0C1-066E-4C02-A6B8-59FAE4A19724}"/>
          </ac:grpSpMkLst>
        </pc:grpChg>
        <pc:grpChg chg="add">
          <ac:chgData name="Toàn Thắng Trần" userId="4396d40dd3cee419" providerId="LiveId" clId="{C6B40F61-93A2-4DAD-8669-02CCEDEE9F1B}" dt="2022-12-23T22:25:55.993" v="143" actId="26606"/>
          <ac:grpSpMkLst>
            <pc:docMk/>
            <pc:sldMk cId="2073472310" sldId="261"/>
            <ac:grpSpMk id="20" creationId="{E92979E8-2E86-433E-A7E4-5F102E45A8EE}"/>
          </ac:grpSpMkLst>
        </pc:grpChg>
        <pc:grpChg chg="del">
          <ac:chgData name="Toàn Thắng Trần" userId="4396d40dd3cee419" providerId="LiveId" clId="{C6B40F61-93A2-4DAD-8669-02CCEDEE9F1B}" dt="2022-12-23T22:25:45.680" v="142"/>
          <ac:grpSpMkLst>
            <pc:docMk/>
            <pc:sldMk cId="2073472310" sldId="261"/>
            <ac:grpSpMk id="24" creationId="{79B5D0C1-066E-4C02-A6B8-59FAE4A19724}"/>
          </ac:grpSpMkLst>
        </pc:grpChg>
        <pc:grpChg chg="del">
          <ac:chgData name="Toàn Thắng Trần" userId="4396d40dd3cee419" providerId="LiveId" clId="{C6B40F61-93A2-4DAD-8669-02CCEDEE9F1B}" dt="2022-12-23T22:25:45.680" v="142"/>
          <ac:grpSpMkLst>
            <pc:docMk/>
            <pc:sldMk cId="2073472310" sldId="261"/>
            <ac:grpSpMk id="33" creationId="{E92979E8-2E86-433E-A7E4-5F102E45A8EE}"/>
          </ac:grpSpMkLst>
        </pc:grpChg>
        <pc:picChg chg="add del mod">
          <ac:chgData name="Toàn Thắng Trần" userId="4396d40dd3cee419" providerId="LiveId" clId="{C6B40F61-93A2-4DAD-8669-02CCEDEE9F1B}" dt="2022-12-23T22:26:47.047" v="146" actId="478"/>
          <ac:picMkLst>
            <pc:docMk/>
            <pc:sldMk cId="2073472310" sldId="261"/>
            <ac:picMk id="4" creationId="{F26D66DD-ED20-89A8-4B75-832E142CE3E6}"/>
          </ac:picMkLst>
        </pc:picChg>
        <pc:picChg chg="add mod">
          <ac:chgData name="Toàn Thắng Trần" userId="4396d40dd3cee419" providerId="LiveId" clId="{C6B40F61-93A2-4DAD-8669-02CCEDEE9F1B}" dt="2022-12-23T22:27:57.773" v="152" actId="1076"/>
          <ac:picMkLst>
            <pc:docMk/>
            <pc:sldMk cId="2073472310" sldId="261"/>
            <ac:picMk id="10" creationId="{F243D798-7EAF-75BC-CBC1-46ED2D2CC7C8}"/>
          </ac:picMkLst>
        </pc:picChg>
      </pc:sldChg>
      <pc:sldChg chg="addSp delSp modSp new mod modTransition setBg">
        <pc:chgData name="Toàn Thắng Trần" userId="4396d40dd3cee419" providerId="LiveId" clId="{C6B40F61-93A2-4DAD-8669-02CCEDEE9F1B}" dt="2022-12-23T23:45:46.018" v="564"/>
        <pc:sldMkLst>
          <pc:docMk/>
          <pc:sldMk cId="3648286139" sldId="262"/>
        </pc:sldMkLst>
        <pc:spChg chg="mod">
          <ac:chgData name="Toàn Thắng Trần" userId="4396d40dd3cee419" providerId="LiveId" clId="{C6B40F61-93A2-4DAD-8669-02CCEDEE9F1B}" dt="2022-12-23T23:20:43.882" v="400"/>
          <ac:spMkLst>
            <pc:docMk/>
            <pc:sldMk cId="3648286139" sldId="262"/>
            <ac:spMk id="2" creationId="{AAA977D0-907C-6CDA-C865-14F7A5539612}"/>
          </ac:spMkLst>
        </pc:spChg>
        <pc:spChg chg="del">
          <ac:chgData name="Toàn Thắng Trần" userId="4396d40dd3cee419" providerId="LiveId" clId="{C6B40F61-93A2-4DAD-8669-02CCEDEE9F1B}" dt="2022-12-23T22:30:07.233" v="155" actId="26606"/>
          <ac:spMkLst>
            <pc:docMk/>
            <pc:sldMk cId="3648286139" sldId="262"/>
            <ac:spMk id="3" creationId="{9220F0F9-E45B-0FE9-DEF7-4823E415D897}"/>
          </ac:spMkLst>
        </pc:spChg>
        <pc:spChg chg="add mod">
          <ac:chgData name="Toàn Thắng Trần" userId="4396d40dd3cee419" providerId="LiveId" clId="{C6B40F61-93A2-4DAD-8669-02CCEDEE9F1B}" dt="2022-12-23T23:30:26.081" v="537"/>
          <ac:spMkLst>
            <pc:docMk/>
            <pc:sldMk cId="3648286139" sldId="262"/>
            <ac:spMk id="4" creationId="{80AF1F97-77CA-F610-C0B9-C0EED59FA7A5}"/>
          </ac:spMkLst>
        </pc:spChg>
        <pc:spChg chg="add">
          <ac:chgData name="Toàn Thắng Trần" userId="4396d40dd3cee419" providerId="LiveId" clId="{C6B40F61-93A2-4DAD-8669-02CCEDEE9F1B}" dt="2022-12-23T22:30:07.233" v="155" actId="26606"/>
          <ac:spMkLst>
            <pc:docMk/>
            <pc:sldMk cId="3648286139" sldId="262"/>
            <ac:spMk id="1031" creationId="{9D3B3C7E-BC2D-4436-8B03-AC421FA66787}"/>
          </ac:spMkLst>
        </pc:spChg>
        <pc:spChg chg="add">
          <ac:chgData name="Toàn Thắng Trần" userId="4396d40dd3cee419" providerId="LiveId" clId="{C6B40F61-93A2-4DAD-8669-02CCEDEE9F1B}" dt="2022-12-23T22:30:07.233" v="155" actId="26606"/>
          <ac:spMkLst>
            <pc:docMk/>
            <pc:sldMk cId="3648286139" sldId="262"/>
            <ac:spMk id="1038" creationId="{4905C695-F54E-4EF8-8AEF-811D460E7AFE}"/>
          </ac:spMkLst>
        </pc:spChg>
        <pc:spChg chg="add">
          <ac:chgData name="Toàn Thắng Trần" userId="4396d40dd3cee419" providerId="LiveId" clId="{C6B40F61-93A2-4DAD-8669-02CCEDEE9F1B}" dt="2022-12-23T22:30:07.233" v="155" actId="26606"/>
          <ac:spMkLst>
            <pc:docMk/>
            <pc:sldMk cId="3648286139" sldId="262"/>
            <ac:spMk id="1040" creationId="{485CD2A3-2099-476E-9A85-55DC735FA2B7}"/>
          </ac:spMkLst>
        </pc:spChg>
        <pc:grpChg chg="add">
          <ac:chgData name="Toàn Thắng Trần" userId="4396d40dd3cee419" providerId="LiveId" clId="{C6B40F61-93A2-4DAD-8669-02CCEDEE9F1B}" dt="2022-12-23T22:30:07.233" v="155" actId="26606"/>
          <ac:grpSpMkLst>
            <pc:docMk/>
            <pc:sldMk cId="3648286139" sldId="262"/>
            <ac:grpSpMk id="1033" creationId="{79B5D0C1-066E-4C02-A6B8-59FAE4A19724}"/>
          </ac:grpSpMkLst>
        </pc:grpChg>
        <pc:grpChg chg="add">
          <ac:chgData name="Toàn Thắng Trần" userId="4396d40dd3cee419" providerId="LiveId" clId="{C6B40F61-93A2-4DAD-8669-02CCEDEE9F1B}" dt="2022-12-23T22:30:07.233" v="155" actId="26606"/>
          <ac:grpSpMkLst>
            <pc:docMk/>
            <pc:sldMk cId="3648286139" sldId="262"/>
            <ac:grpSpMk id="1042" creationId="{E92979E8-2E86-433E-A7E4-5F102E45A8EE}"/>
          </ac:grpSpMkLst>
        </pc:grpChg>
        <pc:picChg chg="add mod">
          <ac:chgData name="Toàn Thắng Trần" userId="4396d40dd3cee419" providerId="LiveId" clId="{C6B40F61-93A2-4DAD-8669-02CCEDEE9F1B}" dt="2022-12-23T22:30:13.094" v="158" actId="1076"/>
          <ac:picMkLst>
            <pc:docMk/>
            <pc:sldMk cId="3648286139" sldId="262"/>
            <ac:picMk id="1026" creationId="{A66E88A1-E0E9-9989-4289-E23EA5C2CA75}"/>
          </ac:picMkLst>
        </pc:picChg>
      </pc:sldChg>
      <pc:sldChg chg="addSp delSp modSp new mod modTransition setBg">
        <pc:chgData name="Toàn Thắng Trần" userId="4396d40dd3cee419" providerId="LiveId" clId="{C6B40F61-93A2-4DAD-8669-02CCEDEE9F1B}" dt="2022-12-23T23:45:46.018" v="564"/>
        <pc:sldMkLst>
          <pc:docMk/>
          <pc:sldMk cId="660212467" sldId="263"/>
        </pc:sldMkLst>
        <pc:spChg chg="mod">
          <ac:chgData name="Toàn Thắng Trần" userId="4396d40dd3cee419" providerId="LiveId" clId="{C6B40F61-93A2-4DAD-8669-02CCEDEE9F1B}" dt="2022-12-23T22:59:51.830" v="292" actId="26606"/>
          <ac:spMkLst>
            <pc:docMk/>
            <pc:sldMk cId="660212467" sldId="263"/>
            <ac:spMk id="2" creationId="{CF8DFD04-14FE-7B24-D8A0-BA5F91191285}"/>
          </ac:spMkLst>
        </pc:spChg>
        <pc:spChg chg="mod">
          <ac:chgData name="Toàn Thắng Trần" userId="4396d40dd3cee419" providerId="LiveId" clId="{C6B40F61-93A2-4DAD-8669-02CCEDEE9F1B}" dt="2022-12-23T22:59:51.830" v="292" actId="26606"/>
          <ac:spMkLst>
            <pc:docMk/>
            <pc:sldMk cId="660212467" sldId="263"/>
            <ac:spMk id="3" creationId="{919EA0C6-DE43-AA50-2C6C-DB0423B95B88}"/>
          </ac:spMkLst>
        </pc:spChg>
        <pc:spChg chg="add del">
          <ac:chgData name="Toàn Thắng Trần" userId="4396d40dd3cee419" providerId="LiveId" clId="{C6B40F61-93A2-4DAD-8669-02CCEDEE9F1B}" dt="2022-12-23T22:59:51.830" v="292" actId="26606"/>
          <ac:spMkLst>
            <pc:docMk/>
            <pc:sldMk cId="660212467" sldId="263"/>
            <ac:spMk id="8" creationId="{D97F34F9-F7CE-4D62-8F8B-2E98B03947EC}"/>
          </ac:spMkLst>
        </pc:spChg>
        <pc:spChg chg="add del">
          <ac:chgData name="Toàn Thắng Trần" userId="4396d40dd3cee419" providerId="LiveId" clId="{C6B40F61-93A2-4DAD-8669-02CCEDEE9F1B}" dt="2022-12-23T22:59:51.830" v="292" actId="26606"/>
          <ac:spMkLst>
            <pc:docMk/>
            <pc:sldMk cId="660212467" sldId="263"/>
            <ac:spMk id="10" creationId="{51AEC8AF-1896-43A9-BF10-CE06FD254459}"/>
          </ac:spMkLst>
        </pc:spChg>
        <pc:spChg chg="add del">
          <ac:chgData name="Toàn Thắng Trần" userId="4396d40dd3cee419" providerId="LiveId" clId="{C6B40F61-93A2-4DAD-8669-02CCEDEE9F1B}" dt="2022-12-23T22:59:51.830" v="292" actId="26606"/>
          <ac:spMkLst>
            <pc:docMk/>
            <pc:sldMk cId="660212467" sldId="263"/>
            <ac:spMk id="12" creationId="{1E199BD9-A6EE-4972-BFB5-2AAE28288C50}"/>
          </ac:spMkLst>
        </pc:spChg>
        <pc:spChg chg="add">
          <ac:chgData name="Toàn Thắng Trần" userId="4396d40dd3cee419" providerId="LiveId" clId="{C6B40F61-93A2-4DAD-8669-02CCEDEE9F1B}" dt="2022-12-23T22:59:51.830" v="292" actId="26606"/>
          <ac:spMkLst>
            <pc:docMk/>
            <pc:sldMk cId="660212467" sldId="263"/>
            <ac:spMk id="22" creationId="{A52202C8-B397-428D-AC25-2EF517B51261}"/>
          </ac:spMkLst>
        </pc:spChg>
        <pc:spChg chg="add">
          <ac:chgData name="Toàn Thắng Trần" userId="4396d40dd3cee419" providerId="LiveId" clId="{C6B40F61-93A2-4DAD-8669-02CCEDEE9F1B}" dt="2022-12-23T22:59:51.830" v="292" actId="26606"/>
          <ac:spMkLst>
            <pc:docMk/>
            <pc:sldMk cId="660212467" sldId="263"/>
            <ac:spMk id="24" creationId="{4A3E7B76-556E-4877-8AE1-D504D5716076}"/>
          </ac:spMkLst>
        </pc:spChg>
        <pc:spChg chg="add">
          <ac:chgData name="Toàn Thắng Trần" userId="4396d40dd3cee419" providerId="LiveId" clId="{C6B40F61-93A2-4DAD-8669-02CCEDEE9F1B}" dt="2022-12-23T22:59:51.830" v="292" actId="26606"/>
          <ac:spMkLst>
            <pc:docMk/>
            <pc:sldMk cId="660212467" sldId="263"/>
            <ac:spMk id="26" creationId="{18914880-6797-4F24-9304-B3F24AD55500}"/>
          </ac:spMkLst>
        </pc:spChg>
        <pc:grpChg chg="add del">
          <ac:chgData name="Toàn Thắng Trần" userId="4396d40dd3cee419" providerId="LiveId" clId="{C6B40F61-93A2-4DAD-8669-02CCEDEE9F1B}" dt="2022-12-23T22:59:51.830" v="292" actId="26606"/>
          <ac:grpSpMkLst>
            <pc:docMk/>
            <pc:sldMk cId="660212467" sldId="263"/>
            <ac:grpSpMk id="14" creationId="{1148C992-36DE-4449-B92D-49AE04B5DE20}"/>
          </ac:grpSpMkLst>
        </pc:grpChg>
        <pc:grpChg chg="add">
          <ac:chgData name="Toàn Thắng Trần" userId="4396d40dd3cee419" providerId="LiveId" clId="{C6B40F61-93A2-4DAD-8669-02CCEDEE9F1B}" dt="2022-12-23T22:59:51.830" v="292" actId="26606"/>
          <ac:grpSpMkLst>
            <pc:docMk/>
            <pc:sldMk cId="660212467" sldId="263"/>
            <ac:grpSpMk id="28" creationId="{1148C992-36DE-4449-B92D-49AE04B5DE20}"/>
          </ac:grpSpMkLst>
        </pc:grpChg>
        <pc:grpChg chg="add">
          <ac:chgData name="Toàn Thắng Trần" userId="4396d40dd3cee419" providerId="LiveId" clId="{C6B40F61-93A2-4DAD-8669-02CCEDEE9F1B}" dt="2022-12-23T22:59:51.830" v="292" actId="26606"/>
          <ac:grpSpMkLst>
            <pc:docMk/>
            <pc:sldMk cId="660212467" sldId="263"/>
            <ac:grpSpMk id="33" creationId="{09F283B3-7C72-4859-9EF2-3543A22058B5}"/>
          </ac:grpSpMkLst>
        </pc:grpChg>
        <pc:picChg chg="add mod">
          <ac:chgData name="Toàn Thắng Trần" userId="4396d40dd3cee419" providerId="LiveId" clId="{C6B40F61-93A2-4DAD-8669-02CCEDEE9F1B}" dt="2022-12-23T23:00:35.565" v="297" actId="1076"/>
          <ac:picMkLst>
            <pc:docMk/>
            <pc:sldMk cId="660212467" sldId="263"/>
            <ac:picMk id="5" creationId="{D29902A3-17FE-A6C6-E31A-375BAB29170E}"/>
          </ac:picMkLst>
        </pc:picChg>
      </pc:sldChg>
      <pc:sldChg chg="new del">
        <pc:chgData name="Toàn Thắng Trần" userId="4396d40dd3cee419" providerId="LiveId" clId="{C6B40F61-93A2-4DAD-8669-02CCEDEE9F1B}" dt="2022-12-23T23:13:59.354" v="299" actId="47"/>
        <pc:sldMkLst>
          <pc:docMk/>
          <pc:sldMk cId="62467512" sldId="264"/>
        </pc:sldMkLst>
      </pc:sldChg>
      <pc:sldChg chg="add modTransition">
        <pc:chgData name="Toàn Thắng Trần" userId="4396d40dd3cee419" providerId="LiveId" clId="{C6B40F61-93A2-4DAD-8669-02CCEDEE9F1B}" dt="2022-12-23T23:45:46.018" v="564"/>
        <pc:sldMkLst>
          <pc:docMk/>
          <pc:sldMk cId="946790109" sldId="264"/>
        </pc:sldMkLst>
      </pc:sldChg>
      <pc:sldChg chg="addSp delSp add del setBg delDesignElem">
        <pc:chgData name="Toàn Thắng Trần" userId="4396d40dd3cee419" providerId="LiveId" clId="{C6B40F61-93A2-4DAD-8669-02CCEDEE9F1B}" dt="2022-12-23T23:14:06.441" v="302"/>
        <pc:sldMkLst>
          <pc:docMk/>
          <pc:sldMk cId="4216744964" sldId="264"/>
        </pc:sldMkLst>
        <pc:spChg chg="add del">
          <ac:chgData name="Toàn Thắng Trần" userId="4396d40dd3cee419" providerId="LiveId" clId="{C6B40F61-93A2-4DAD-8669-02CCEDEE9F1B}" dt="2022-12-23T23:14:06.441" v="302"/>
          <ac:spMkLst>
            <pc:docMk/>
            <pc:sldMk cId="4216744964" sldId="264"/>
            <ac:spMk id="22" creationId="{A52202C8-B397-428D-AC25-2EF517B51261}"/>
          </ac:spMkLst>
        </pc:spChg>
        <pc:spChg chg="add del">
          <ac:chgData name="Toàn Thắng Trần" userId="4396d40dd3cee419" providerId="LiveId" clId="{C6B40F61-93A2-4DAD-8669-02CCEDEE9F1B}" dt="2022-12-23T23:14:06.441" v="302"/>
          <ac:spMkLst>
            <pc:docMk/>
            <pc:sldMk cId="4216744964" sldId="264"/>
            <ac:spMk id="24" creationId="{4A3E7B76-556E-4877-8AE1-D504D5716076}"/>
          </ac:spMkLst>
        </pc:spChg>
        <pc:spChg chg="add del">
          <ac:chgData name="Toàn Thắng Trần" userId="4396d40dd3cee419" providerId="LiveId" clId="{C6B40F61-93A2-4DAD-8669-02CCEDEE9F1B}" dt="2022-12-23T23:14:06.441" v="302"/>
          <ac:spMkLst>
            <pc:docMk/>
            <pc:sldMk cId="4216744964" sldId="264"/>
            <ac:spMk id="26" creationId="{18914880-6797-4F24-9304-B3F24AD55500}"/>
          </ac:spMkLst>
        </pc:spChg>
        <pc:grpChg chg="add del">
          <ac:chgData name="Toàn Thắng Trần" userId="4396d40dd3cee419" providerId="LiveId" clId="{C6B40F61-93A2-4DAD-8669-02CCEDEE9F1B}" dt="2022-12-23T23:14:06.441" v="302"/>
          <ac:grpSpMkLst>
            <pc:docMk/>
            <pc:sldMk cId="4216744964" sldId="264"/>
            <ac:grpSpMk id="28" creationId="{1148C992-36DE-4449-B92D-49AE04B5DE20}"/>
          </ac:grpSpMkLst>
        </pc:grpChg>
        <pc:grpChg chg="add del">
          <ac:chgData name="Toàn Thắng Trần" userId="4396d40dd3cee419" providerId="LiveId" clId="{C6B40F61-93A2-4DAD-8669-02CCEDEE9F1B}" dt="2022-12-23T23:14:06.441" v="302"/>
          <ac:grpSpMkLst>
            <pc:docMk/>
            <pc:sldMk cId="4216744964" sldId="264"/>
            <ac:grpSpMk id="33" creationId="{09F283B3-7C72-4859-9EF2-3543A22058B5}"/>
          </ac:grpSpMkLst>
        </pc:grpChg>
      </pc:sldChg>
      <pc:sldChg chg="add modTransition">
        <pc:chgData name="Toàn Thắng Trần" userId="4396d40dd3cee419" providerId="LiveId" clId="{C6B40F61-93A2-4DAD-8669-02CCEDEE9F1B}" dt="2022-12-23T23:45:46.018" v="564"/>
        <pc:sldMkLst>
          <pc:docMk/>
          <pc:sldMk cId="568469258" sldId="265"/>
        </pc:sldMkLst>
      </pc:sldChg>
      <pc:sldChg chg="addSp delSp add del setBg delDesignElem">
        <pc:chgData name="Toàn Thắng Trần" userId="4396d40dd3cee419" providerId="LiveId" clId="{C6B40F61-93A2-4DAD-8669-02CCEDEE9F1B}" dt="2022-12-23T23:14:14.452" v="306"/>
        <pc:sldMkLst>
          <pc:docMk/>
          <pc:sldMk cId="3618385050" sldId="265"/>
        </pc:sldMkLst>
        <pc:spChg chg="add del">
          <ac:chgData name="Toàn Thắng Trần" userId="4396d40dd3cee419" providerId="LiveId" clId="{C6B40F61-93A2-4DAD-8669-02CCEDEE9F1B}" dt="2022-12-23T23:14:14.452" v="306"/>
          <ac:spMkLst>
            <pc:docMk/>
            <pc:sldMk cId="3618385050" sldId="265"/>
            <ac:spMk id="22" creationId="{A52202C8-B397-428D-AC25-2EF517B51261}"/>
          </ac:spMkLst>
        </pc:spChg>
        <pc:spChg chg="add del">
          <ac:chgData name="Toàn Thắng Trần" userId="4396d40dd3cee419" providerId="LiveId" clId="{C6B40F61-93A2-4DAD-8669-02CCEDEE9F1B}" dt="2022-12-23T23:14:14.452" v="306"/>
          <ac:spMkLst>
            <pc:docMk/>
            <pc:sldMk cId="3618385050" sldId="265"/>
            <ac:spMk id="24" creationId="{4A3E7B76-556E-4877-8AE1-D504D5716076}"/>
          </ac:spMkLst>
        </pc:spChg>
        <pc:spChg chg="add del">
          <ac:chgData name="Toàn Thắng Trần" userId="4396d40dd3cee419" providerId="LiveId" clId="{C6B40F61-93A2-4DAD-8669-02CCEDEE9F1B}" dt="2022-12-23T23:14:14.452" v="306"/>
          <ac:spMkLst>
            <pc:docMk/>
            <pc:sldMk cId="3618385050" sldId="265"/>
            <ac:spMk id="26" creationId="{18914880-6797-4F24-9304-B3F24AD55500}"/>
          </ac:spMkLst>
        </pc:spChg>
        <pc:grpChg chg="add del">
          <ac:chgData name="Toàn Thắng Trần" userId="4396d40dd3cee419" providerId="LiveId" clId="{C6B40F61-93A2-4DAD-8669-02CCEDEE9F1B}" dt="2022-12-23T23:14:14.452" v="306"/>
          <ac:grpSpMkLst>
            <pc:docMk/>
            <pc:sldMk cId="3618385050" sldId="265"/>
            <ac:grpSpMk id="28" creationId="{1148C992-36DE-4449-B92D-49AE04B5DE20}"/>
          </ac:grpSpMkLst>
        </pc:grpChg>
        <pc:grpChg chg="add del">
          <ac:chgData name="Toàn Thắng Trần" userId="4396d40dd3cee419" providerId="LiveId" clId="{C6B40F61-93A2-4DAD-8669-02CCEDEE9F1B}" dt="2022-12-23T23:14:14.452" v="306"/>
          <ac:grpSpMkLst>
            <pc:docMk/>
            <pc:sldMk cId="3618385050" sldId="265"/>
            <ac:grpSpMk id="33" creationId="{09F283B3-7C72-4859-9EF2-3543A22058B5}"/>
          </ac:grpSpMkLst>
        </pc:grpChg>
      </pc:sldChg>
      <pc:sldChg chg="addSp delSp modSp add mod modTransition">
        <pc:chgData name="Toàn Thắng Trần" userId="4396d40dd3cee419" providerId="LiveId" clId="{C6B40F61-93A2-4DAD-8669-02CCEDEE9F1B}" dt="2022-12-23T23:45:46.018" v="564"/>
        <pc:sldMkLst>
          <pc:docMk/>
          <pc:sldMk cId="826353805" sldId="266"/>
        </pc:sldMkLst>
        <pc:spChg chg="mod">
          <ac:chgData name="Toàn Thắng Trần" userId="4396d40dd3cee419" providerId="LiveId" clId="{C6B40F61-93A2-4DAD-8669-02CCEDEE9F1B}" dt="2022-12-23T23:19:27.630" v="328"/>
          <ac:spMkLst>
            <pc:docMk/>
            <pc:sldMk cId="826353805" sldId="266"/>
            <ac:spMk id="5" creationId="{42B5A8A8-ADDF-5493-06FA-A13E2A29CB9B}"/>
          </ac:spMkLst>
        </pc:spChg>
        <pc:spChg chg="add del mod">
          <ac:chgData name="Toàn Thắng Trần" userId="4396d40dd3cee419" providerId="LiveId" clId="{C6B40F61-93A2-4DAD-8669-02CCEDEE9F1B}" dt="2022-12-23T23:20:05.726" v="333" actId="478"/>
          <ac:spMkLst>
            <pc:docMk/>
            <pc:sldMk cId="826353805" sldId="266"/>
            <ac:spMk id="6" creationId="{D2F7EBB1-0376-8A73-9B21-12649B3E0A0B}"/>
          </ac:spMkLst>
        </pc:spChg>
        <pc:picChg chg="del">
          <ac:chgData name="Toàn Thắng Trần" userId="4396d40dd3cee419" providerId="LiveId" clId="{C6B40F61-93A2-4DAD-8669-02CCEDEE9F1B}" dt="2022-12-23T23:19:28.576" v="329" actId="478"/>
          <ac:picMkLst>
            <pc:docMk/>
            <pc:sldMk cId="826353805" sldId="266"/>
            <ac:picMk id="4" creationId="{F26D66DD-ED20-89A8-4B75-832E142CE3E6}"/>
          </ac:picMkLst>
        </pc:picChg>
        <pc:picChg chg="add mod">
          <ac:chgData name="Toàn Thắng Trần" userId="4396d40dd3cee419" providerId="LiveId" clId="{C6B40F61-93A2-4DAD-8669-02CCEDEE9F1B}" dt="2022-12-23T23:19:41.906" v="332" actId="1076"/>
          <ac:picMkLst>
            <pc:docMk/>
            <pc:sldMk cId="826353805" sldId="266"/>
            <ac:picMk id="7" creationId="{E4BB02AC-0950-01AD-F7FB-E589D30388F4}"/>
          </ac:picMkLst>
        </pc:picChg>
      </pc:sldChg>
      <pc:sldChg chg="addSp delSp add del setBg delDesignElem">
        <pc:chgData name="Toàn Thắng Trần" userId="4396d40dd3cee419" providerId="LiveId" clId="{C6B40F61-93A2-4DAD-8669-02CCEDEE9F1B}" dt="2022-12-23T23:19:21.898" v="319"/>
        <pc:sldMkLst>
          <pc:docMk/>
          <pc:sldMk cId="2430088576" sldId="266"/>
        </pc:sldMkLst>
        <pc:spChg chg="add del">
          <ac:chgData name="Toàn Thắng Trần" userId="4396d40dd3cee419" providerId="LiveId" clId="{C6B40F61-93A2-4DAD-8669-02CCEDEE9F1B}" dt="2022-12-23T23:19:21.898" v="319"/>
          <ac:spMkLst>
            <pc:docMk/>
            <pc:sldMk cId="2430088576" sldId="266"/>
            <ac:spMk id="22" creationId="{9D3B3C7E-BC2D-4436-8B03-AC421FA66787}"/>
          </ac:spMkLst>
        </pc:spChg>
        <pc:spChg chg="add del">
          <ac:chgData name="Toàn Thắng Trần" userId="4396d40dd3cee419" providerId="LiveId" clId="{C6B40F61-93A2-4DAD-8669-02CCEDEE9F1B}" dt="2022-12-23T23:19:21.898" v="319"/>
          <ac:spMkLst>
            <pc:docMk/>
            <pc:sldMk cId="2430088576" sldId="266"/>
            <ac:spMk id="29" creationId="{4905C695-F54E-4EF8-8AEF-811D460E7AFE}"/>
          </ac:spMkLst>
        </pc:spChg>
        <pc:spChg chg="add del">
          <ac:chgData name="Toàn Thắng Trần" userId="4396d40dd3cee419" providerId="LiveId" clId="{C6B40F61-93A2-4DAD-8669-02CCEDEE9F1B}" dt="2022-12-23T23:19:21.898" v="319"/>
          <ac:spMkLst>
            <pc:docMk/>
            <pc:sldMk cId="2430088576" sldId="266"/>
            <ac:spMk id="31" creationId="{485CD2A3-2099-476E-9A85-55DC735FA2B7}"/>
          </ac:spMkLst>
        </pc:spChg>
        <pc:grpChg chg="add del">
          <ac:chgData name="Toàn Thắng Trần" userId="4396d40dd3cee419" providerId="LiveId" clId="{C6B40F61-93A2-4DAD-8669-02CCEDEE9F1B}" dt="2022-12-23T23:19:21.898" v="319"/>
          <ac:grpSpMkLst>
            <pc:docMk/>
            <pc:sldMk cId="2430088576" sldId="266"/>
            <ac:grpSpMk id="24" creationId="{79B5D0C1-066E-4C02-A6B8-59FAE4A19724}"/>
          </ac:grpSpMkLst>
        </pc:grpChg>
        <pc:grpChg chg="add del">
          <ac:chgData name="Toàn Thắng Trần" userId="4396d40dd3cee419" providerId="LiveId" clId="{C6B40F61-93A2-4DAD-8669-02CCEDEE9F1B}" dt="2022-12-23T23:19:21.898" v="319"/>
          <ac:grpSpMkLst>
            <pc:docMk/>
            <pc:sldMk cId="2430088576" sldId="266"/>
            <ac:grpSpMk id="33" creationId="{E92979E8-2E86-433E-A7E4-5F102E45A8EE}"/>
          </ac:grpSpMkLst>
        </pc:grpChg>
      </pc:sldChg>
      <pc:sldChg chg="addSp delSp add del setBg delDesignElem">
        <pc:chgData name="Toàn Thắng Trần" userId="4396d40dd3cee419" providerId="LiveId" clId="{C6B40F61-93A2-4DAD-8669-02CCEDEE9F1B}" dt="2022-12-23T23:21:17.090" v="405"/>
        <pc:sldMkLst>
          <pc:docMk/>
          <pc:sldMk cId="1672855010" sldId="267"/>
        </pc:sldMkLst>
        <pc:spChg chg="add del">
          <ac:chgData name="Toàn Thắng Trần" userId="4396d40dd3cee419" providerId="LiveId" clId="{C6B40F61-93A2-4DAD-8669-02CCEDEE9F1B}" dt="2022-12-23T23:21:17.090" v="405"/>
          <ac:spMkLst>
            <pc:docMk/>
            <pc:sldMk cId="1672855010" sldId="267"/>
            <ac:spMk id="1031" creationId="{9D3B3C7E-BC2D-4436-8B03-AC421FA66787}"/>
          </ac:spMkLst>
        </pc:spChg>
        <pc:spChg chg="add del">
          <ac:chgData name="Toàn Thắng Trần" userId="4396d40dd3cee419" providerId="LiveId" clId="{C6B40F61-93A2-4DAD-8669-02CCEDEE9F1B}" dt="2022-12-23T23:21:17.090" v="405"/>
          <ac:spMkLst>
            <pc:docMk/>
            <pc:sldMk cId="1672855010" sldId="267"/>
            <ac:spMk id="1038" creationId="{4905C695-F54E-4EF8-8AEF-811D460E7AFE}"/>
          </ac:spMkLst>
        </pc:spChg>
        <pc:spChg chg="add del">
          <ac:chgData name="Toàn Thắng Trần" userId="4396d40dd3cee419" providerId="LiveId" clId="{C6B40F61-93A2-4DAD-8669-02CCEDEE9F1B}" dt="2022-12-23T23:21:17.090" v="405"/>
          <ac:spMkLst>
            <pc:docMk/>
            <pc:sldMk cId="1672855010" sldId="267"/>
            <ac:spMk id="1040" creationId="{485CD2A3-2099-476E-9A85-55DC735FA2B7}"/>
          </ac:spMkLst>
        </pc:spChg>
        <pc:grpChg chg="add del">
          <ac:chgData name="Toàn Thắng Trần" userId="4396d40dd3cee419" providerId="LiveId" clId="{C6B40F61-93A2-4DAD-8669-02CCEDEE9F1B}" dt="2022-12-23T23:21:17.090" v="405"/>
          <ac:grpSpMkLst>
            <pc:docMk/>
            <pc:sldMk cId="1672855010" sldId="267"/>
            <ac:grpSpMk id="1033" creationId="{79B5D0C1-066E-4C02-A6B8-59FAE4A19724}"/>
          </ac:grpSpMkLst>
        </pc:grpChg>
        <pc:grpChg chg="add del">
          <ac:chgData name="Toàn Thắng Trần" userId="4396d40dd3cee419" providerId="LiveId" clId="{C6B40F61-93A2-4DAD-8669-02CCEDEE9F1B}" dt="2022-12-23T23:21:17.090" v="405"/>
          <ac:grpSpMkLst>
            <pc:docMk/>
            <pc:sldMk cId="1672855010" sldId="267"/>
            <ac:grpSpMk id="1042" creationId="{E92979E8-2E86-433E-A7E4-5F102E45A8EE}"/>
          </ac:grpSpMkLst>
        </pc:grpChg>
      </pc:sldChg>
      <pc:sldChg chg="addSp delSp modSp add mod modTransition">
        <pc:chgData name="Toàn Thắng Trần" userId="4396d40dd3cee419" providerId="LiveId" clId="{C6B40F61-93A2-4DAD-8669-02CCEDEE9F1B}" dt="2022-12-23T23:45:46.018" v="564"/>
        <pc:sldMkLst>
          <pc:docMk/>
          <pc:sldMk cId="2905635441" sldId="267"/>
        </pc:sldMkLst>
        <pc:spChg chg="add del mod">
          <ac:chgData name="Toàn Thắng Trần" userId="4396d40dd3cee419" providerId="LiveId" clId="{C6B40F61-93A2-4DAD-8669-02CCEDEE9F1B}" dt="2022-12-23T23:22:22.790" v="443" actId="478"/>
          <ac:spMkLst>
            <pc:docMk/>
            <pc:sldMk cId="2905635441" sldId="267"/>
            <ac:spMk id="3" creationId="{0F6DF779-2AB1-FF92-50BF-A49EC0938D4B}"/>
          </ac:spMkLst>
        </pc:spChg>
        <pc:spChg chg="mod">
          <ac:chgData name="Toàn Thắng Trần" userId="4396d40dd3cee419" providerId="LiveId" clId="{C6B40F61-93A2-4DAD-8669-02CCEDEE9F1B}" dt="2022-12-23T23:21:39.062" v="441" actId="20577"/>
          <ac:spMkLst>
            <pc:docMk/>
            <pc:sldMk cId="2905635441" sldId="267"/>
            <ac:spMk id="4" creationId="{80AF1F97-77CA-F610-C0B9-C0EED59FA7A5}"/>
          </ac:spMkLst>
        </pc:spChg>
        <pc:picChg chg="add mod">
          <ac:chgData name="Toàn Thắng Trần" userId="4396d40dd3cee419" providerId="LiveId" clId="{C6B40F61-93A2-4DAD-8669-02CCEDEE9F1B}" dt="2022-12-23T23:22:28.869" v="447" actId="14100"/>
          <ac:picMkLst>
            <pc:docMk/>
            <pc:sldMk cId="2905635441" sldId="267"/>
            <ac:picMk id="6" creationId="{B26D3FF0-D1B6-CFD0-F9AE-E5FAEDFCCCB8}"/>
          </ac:picMkLst>
        </pc:picChg>
        <pc:picChg chg="del">
          <ac:chgData name="Toàn Thắng Trần" userId="4396d40dd3cee419" providerId="LiveId" clId="{C6B40F61-93A2-4DAD-8669-02CCEDEE9F1B}" dt="2022-12-23T23:21:39.800" v="442" actId="478"/>
          <ac:picMkLst>
            <pc:docMk/>
            <pc:sldMk cId="2905635441" sldId="267"/>
            <ac:picMk id="1026" creationId="{A66E88A1-E0E9-9989-4289-E23EA5C2CA75}"/>
          </ac:picMkLst>
        </pc:picChg>
      </pc:sldChg>
      <pc:sldChg chg="new del">
        <pc:chgData name="Toàn Thắng Trần" userId="4396d40dd3cee419" providerId="LiveId" clId="{C6B40F61-93A2-4DAD-8669-02CCEDEE9F1B}" dt="2022-12-23T23:21:11.593" v="402" actId="47"/>
        <pc:sldMkLst>
          <pc:docMk/>
          <pc:sldMk cId="3898786624" sldId="267"/>
        </pc:sldMkLst>
      </pc:sldChg>
      <pc:sldChg chg="addSp delSp modSp add mod modTransition">
        <pc:chgData name="Toàn Thắng Trần" userId="4396d40dd3cee419" providerId="LiveId" clId="{C6B40F61-93A2-4DAD-8669-02CCEDEE9F1B}" dt="2022-12-23T23:45:46.018" v="564"/>
        <pc:sldMkLst>
          <pc:docMk/>
          <pc:sldMk cId="1878368582" sldId="268"/>
        </pc:sldMkLst>
        <pc:picChg chg="add mod">
          <ac:chgData name="Toàn Thắng Trần" userId="4396d40dd3cee419" providerId="LiveId" clId="{C6B40F61-93A2-4DAD-8669-02CCEDEE9F1B}" dt="2022-12-23T23:24:24.781" v="460" actId="14100"/>
          <ac:picMkLst>
            <pc:docMk/>
            <pc:sldMk cId="1878368582" sldId="268"/>
            <ac:picMk id="5" creationId="{59736637-3A15-7918-92EF-A3F536DF4DF1}"/>
          </ac:picMkLst>
        </pc:picChg>
        <pc:picChg chg="del">
          <ac:chgData name="Toàn Thắng Trần" userId="4396d40dd3cee419" providerId="LiveId" clId="{C6B40F61-93A2-4DAD-8669-02CCEDEE9F1B}" dt="2022-12-23T23:23:33.725" v="452" actId="478"/>
          <ac:picMkLst>
            <pc:docMk/>
            <pc:sldMk cId="1878368582" sldId="268"/>
            <ac:picMk id="6" creationId="{B26D3FF0-D1B6-CFD0-F9AE-E5FAEDFCCCB8}"/>
          </ac:picMkLst>
        </pc:picChg>
      </pc:sldChg>
      <pc:sldChg chg="addSp delSp add del setBg delDesignElem">
        <pc:chgData name="Toàn Thắng Trần" userId="4396d40dd3cee419" providerId="LiveId" clId="{C6B40F61-93A2-4DAD-8669-02CCEDEE9F1B}" dt="2022-12-23T23:22:36.141" v="450"/>
        <pc:sldMkLst>
          <pc:docMk/>
          <pc:sldMk cId="3875923323" sldId="268"/>
        </pc:sldMkLst>
        <pc:spChg chg="add del">
          <ac:chgData name="Toàn Thắng Trần" userId="4396d40dd3cee419" providerId="LiveId" clId="{C6B40F61-93A2-4DAD-8669-02CCEDEE9F1B}" dt="2022-12-23T23:22:36.141" v="450"/>
          <ac:spMkLst>
            <pc:docMk/>
            <pc:sldMk cId="3875923323" sldId="268"/>
            <ac:spMk id="1031" creationId="{9D3B3C7E-BC2D-4436-8B03-AC421FA66787}"/>
          </ac:spMkLst>
        </pc:spChg>
        <pc:spChg chg="add del">
          <ac:chgData name="Toàn Thắng Trần" userId="4396d40dd3cee419" providerId="LiveId" clId="{C6B40F61-93A2-4DAD-8669-02CCEDEE9F1B}" dt="2022-12-23T23:22:36.141" v="450"/>
          <ac:spMkLst>
            <pc:docMk/>
            <pc:sldMk cId="3875923323" sldId="268"/>
            <ac:spMk id="1038" creationId="{4905C695-F54E-4EF8-8AEF-811D460E7AFE}"/>
          </ac:spMkLst>
        </pc:spChg>
        <pc:spChg chg="add del">
          <ac:chgData name="Toàn Thắng Trần" userId="4396d40dd3cee419" providerId="LiveId" clId="{C6B40F61-93A2-4DAD-8669-02CCEDEE9F1B}" dt="2022-12-23T23:22:36.141" v="450"/>
          <ac:spMkLst>
            <pc:docMk/>
            <pc:sldMk cId="3875923323" sldId="268"/>
            <ac:spMk id="1040" creationId="{485CD2A3-2099-476E-9A85-55DC735FA2B7}"/>
          </ac:spMkLst>
        </pc:spChg>
        <pc:grpChg chg="add del">
          <ac:chgData name="Toàn Thắng Trần" userId="4396d40dd3cee419" providerId="LiveId" clId="{C6B40F61-93A2-4DAD-8669-02CCEDEE9F1B}" dt="2022-12-23T23:22:36.141" v="450"/>
          <ac:grpSpMkLst>
            <pc:docMk/>
            <pc:sldMk cId="3875923323" sldId="268"/>
            <ac:grpSpMk id="1033" creationId="{79B5D0C1-066E-4C02-A6B8-59FAE4A19724}"/>
          </ac:grpSpMkLst>
        </pc:grpChg>
        <pc:grpChg chg="add del">
          <ac:chgData name="Toàn Thắng Trần" userId="4396d40dd3cee419" providerId="LiveId" clId="{C6B40F61-93A2-4DAD-8669-02CCEDEE9F1B}" dt="2022-12-23T23:22:36.141" v="450"/>
          <ac:grpSpMkLst>
            <pc:docMk/>
            <pc:sldMk cId="3875923323" sldId="268"/>
            <ac:grpSpMk id="1042" creationId="{E92979E8-2E86-433E-A7E4-5F102E45A8EE}"/>
          </ac:grpSpMkLst>
        </pc:grpChg>
      </pc:sldChg>
      <pc:sldChg chg="new del">
        <pc:chgData name="Toàn Thắng Trần" userId="4396d40dd3cee419" providerId="LiveId" clId="{C6B40F61-93A2-4DAD-8669-02CCEDEE9F1B}" dt="2022-12-23T23:24:47.280" v="462" actId="47"/>
        <pc:sldMkLst>
          <pc:docMk/>
          <pc:sldMk cId="1987312758" sldId="269"/>
        </pc:sldMkLst>
      </pc:sldChg>
      <pc:sldChg chg="addSp delSp modSp add mod modTransition">
        <pc:chgData name="Toàn Thắng Trần" userId="4396d40dd3cee419" providerId="LiveId" clId="{C6B40F61-93A2-4DAD-8669-02CCEDEE9F1B}" dt="2022-12-23T23:45:46.018" v="564"/>
        <pc:sldMkLst>
          <pc:docMk/>
          <pc:sldMk cId="3966205005" sldId="269"/>
        </pc:sldMkLst>
        <pc:picChg chg="del">
          <ac:chgData name="Toàn Thắng Trần" userId="4396d40dd3cee419" providerId="LiveId" clId="{C6B40F61-93A2-4DAD-8669-02CCEDEE9F1B}" dt="2022-12-23T23:24:54.598" v="467" actId="478"/>
          <ac:picMkLst>
            <pc:docMk/>
            <pc:sldMk cId="3966205005" sldId="269"/>
            <ac:picMk id="5" creationId="{59736637-3A15-7918-92EF-A3F536DF4DF1}"/>
          </ac:picMkLst>
        </pc:picChg>
        <pc:picChg chg="add mod">
          <ac:chgData name="Toàn Thắng Trần" userId="4396d40dd3cee419" providerId="LiveId" clId="{C6B40F61-93A2-4DAD-8669-02CCEDEE9F1B}" dt="2022-12-23T23:25:14.874" v="470" actId="1076"/>
          <ac:picMkLst>
            <pc:docMk/>
            <pc:sldMk cId="3966205005" sldId="269"/>
            <ac:picMk id="6" creationId="{9EF5295A-211C-E96D-D70E-DF3111B17D21}"/>
          </ac:picMkLst>
        </pc:picChg>
        <pc:picChg chg="add mod">
          <ac:chgData name="Toàn Thắng Trần" userId="4396d40dd3cee419" providerId="LiveId" clId="{C6B40F61-93A2-4DAD-8669-02CCEDEE9F1B}" dt="2022-12-23T23:25:27.501" v="472" actId="1076"/>
          <ac:picMkLst>
            <pc:docMk/>
            <pc:sldMk cId="3966205005" sldId="269"/>
            <ac:picMk id="8" creationId="{65B27498-BB7B-1989-AE0E-CD4739AE7189}"/>
          </ac:picMkLst>
        </pc:picChg>
      </pc:sldChg>
      <pc:sldChg chg="addSp delSp add del setBg delDesignElem">
        <pc:chgData name="Toàn Thắng Trần" userId="4396d40dd3cee419" providerId="LiveId" clId="{C6B40F61-93A2-4DAD-8669-02CCEDEE9F1B}" dt="2022-12-23T23:24:51.157" v="465"/>
        <pc:sldMkLst>
          <pc:docMk/>
          <pc:sldMk cId="4080370795" sldId="269"/>
        </pc:sldMkLst>
        <pc:spChg chg="add del">
          <ac:chgData name="Toàn Thắng Trần" userId="4396d40dd3cee419" providerId="LiveId" clId="{C6B40F61-93A2-4DAD-8669-02CCEDEE9F1B}" dt="2022-12-23T23:24:51.157" v="465"/>
          <ac:spMkLst>
            <pc:docMk/>
            <pc:sldMk cId="4080370795" sldId="269"/>
            <ac:spMk id="1031" creationId="{9D3B3C7E-BC2D-4436-8B03-AC421FA66787}"/>
          </ac:spMkLst>
        </pc:spChg>
        <pc:spChg chg="add del">
          <ac:chgData name="Toàn Thắng Trần" userId="4396d40dd3cee419" providerId="LiveId" clId="{C6B40F61-93A2-4DAD-8669-02CCEDEE9F1B}" dt="2022-12-23T23:24:51.157" v="465"/>
          <ac:spMkLst>
            <pc:docMk/>
            <pc:sldMk cId="4080370795" sldId="269"/>
            <ac:spMk id="1038" creationId="{4905C695-F54E-4EF8-8AEF-811D460E7AFE}"/>
          </ac:spMkLst>
        </pc:spChg>
        <pc:spChg chg="add del">
          <ac:chgData name="Toàn Thắng Trần" userId="4396d40dd3cee419" providerId="LiveId" clId="{C6B40F61-93A2-4DAD-8669-02CCEDEE9F1B}" dt="2022-12-23T23:24:51.157" v="465"/>
          <ac:spMkLst>
            <pc:docMk/>
            <pc:sldMk cId="4080370795" sldId="269"/>
            <ac:spMk id="1040" creationId="{485CD2A3-2099-476E-9A85-55DC735FA2B7}"/>
          </ac:spMkLst>
        </pc:spChg>
        <pc:grpChg chg="add del">
          <ac:chgData name="Toàn Thắng Trần" userId="4396d40dd3cee419" providerId="LiveId" clId="{C6B40F61-93A2-4DAD-8669-02CCEDEE9F1B}" dt="2022-12-23T23:24:51.157" v="465"/>
          <ac:grpSpMkLst>
            <pc:docMk/>
            <pc:sldMk cId="4080370795" sldId="269"/>
            <ac:grpSpMk id="1033" creationId="{79B5D0C1-066E-4C02-A6B8-59FAE4A19724}"/>
          </ac:grpSpMkLst>
        </pc:grpChg>
        <pc:grpChg chg="add del">
          <ac:chgData name="Toàn Thắng Trần" userId="4396d40dd3cee419" providerId="LiveId" clId="{C6B40F61-93A2-4DAD-8669-02CCEDEE9F1B}" dt="2022-12-23T23:24:51.157" v="465"/>
          <ac:grpSpMkLst>
            <pc:docMk/>
            <pc:sldMk cId="4080370795" sldId="269"/>
            <ac:grpSpMk id="1042" creationId="{E92979E8-2E86-433E-A7E4-5F102E45A8EE}"/>
          </ac:grpSpMkLst>
        </pc:grpChg>
      </pc:sldChg>
      <pc:sldChg chg="delSp add del setBg delDesignElem">
        <pc:chgData name="Toàn Thắng Trần" userId="4396d40dd3cee419" providerId="LiveId" clId="{C6B40F61-93A2-4DAD-8669-02CCEDEE9F1B}" dt="2022-12-23T23:45:30.116" v="563" actId="47"/>
        <pc:sldMkLst>
          <pc:docMk/>
          <pc:sldMk cId="1397373645" sldId="270"/>
        </pc:sldMkLst>
        <pc:spChg chg="del">
          <ac:chgData name="Toàn Thắng Trần" userId="4396d40dd3cee419" providerId="LiveId" clId="{C6B40F61-93A2-4DAD-8669-02CCEDEE9F1B}" dt="2022-12-23T23:30:37.718" v="541"/>
          <ac:spMkLst>
            <pc:docMk/>
            <pc:sldMk cId="1397373645" sldId="270"/>
            <ac:spMk id="1031" creationId="{9D3B3C7E-BC2D-4436-8B03-AC421FA66787}"/>
          </ac:spMkLst>
        </pc:spChg>
        <pc:spChg chg="del">
          <ac:chgData name="Toàn Thắng Trần" userId="4396d40dd3cee419" providerId="LiveId" clId="{C6B40F61-93A2-4DAD-8669-02CCEDEE9F1B}" dt="2022-12-23T23:30:37.718" v="541"/>
          <ac:spMkLst>
            <pc:docMk/>
            <pc:sldMk cId="1397373645" sldId="270"/>
            <ac:spMk id="1038" creationId="{4905C695-F54E-4EF8-8AEF-811D460E7AFE}"/>
          </ac:spMkLst>
        </pc:spChg>
        <pc:spChg chg="del">
          <ac:chgData name="Toàn Thắng Trần" userId="4396d40dd3cee419" providerId="LiveId" clId="{C6B40F61-93A2-4DAD-8669-02CCEDEE9F1B}" dt="2022-12-23T23:30:37.718" v="541"/>
          <ac:spMkLst>
            <pc:docMk/>
            <pc:sldMk cId="1397373645" sldId="270"/>
            <ac:spMk id="1040" creationId="{485CD2A3-2099-476E-9A85-55DC735FA2B7}"/>
          </ac:spMkLst>
        </pc:spChg>
        <pc:grpChg chg="del">
          <ac:chgData name="Toàn Thắng Trần" userId="4396d40dd3cee419" providerId="LiveId" clId="{C6B40F61-93A2-4DAD-8669-02CCEDEE9F1B}" dt="2022-12-23T23:30:37.718" v="541"/>
          <ac:grpSpMkLst>
            <pc:docMk/>
            <pc:sldMk cId="1397373645" sldId="270"/>
            <ac:grpSpMk id="1033" creationId="{79B5D0C1-066E-4C02-A6B8-59FAE4A19724}"/>
          </ac:grpSpMkLst>
        </pc:grpChg>
        <pc:grpChg chg="del">
          <ac:chgData name="Toàn Thắng Trần" userId="4396d40dd3cee419" providerId="LiveId" clId="{C6B40F61-93A2-4DAD-8669-02CCEDEE9F1B}" dt="2022-12-23T23:30:37.718" v="541"/>
          <ac:grpSpMkLst>
            <pc:docMk/>
            <pc:sldMk cId="1397373645" sldId="270"/>
            <ac:grpSpMk id="1042" creationId="{E92979E8-2E86-433E-A7E4-5F102E45A8EE}"/>
          </ac:grpSpMkLst>
        </pc:grpChg>
      </pc:sldChg>
      <pc:sldChg chg="new del">
        <pc:chgData name="Toàn Thắng Trần" userId="4396d40dd3cee419" providerId="LiveId" clId="{C6B40F61-93A2-4DAD-8669-02CCEDEE9F1B}" dt="2022-12-23T23:30:34.641" v="539" actId="47"/>
        <pc:sldMkLst>
          <pc:docMk/>
          <pc:sldMk cId="2889914973" sldId="270"/>
        </pc:sldMkLst>
      </pc:sldChg>
      <pc:sldChg chg="addSp delSp modSp add mod modTransition">
        <pc:chgData name="Toàn Thắng Trần" userId="4396d40dd3cee419" providerId="LiveId" clId="{C6B40F61-93A2-4DAD-8669-02CCEDEE9F1B}" dt="2022-12-23T23:45:46.018" v="564"/>
        <pc:sldMkLst>
          <pc:docMk/>
          <pc:sldMk cId="1770069" sldId="271"/>
        </pc:sldMkLst>
        <pc:spChg chg="mod">
          <ac:chgData name="Toàn Thắng Trần" userId="4396d40dd3cee419" providerId="LiveId" clId="{C6B40F61-93A2-4DAD-8669-02CCEDEE9F1B}" dt="2022-12-23T23:31:02.544" v="558" actId="20577"/>
          <ac:spMkLst>
            <pc:docMk/>
            <pc:sldMk cId="1770069" sldId="271"/>
            <ac:spMk id="4" creationId="{80AF1F97-77CA-F610-C0B9-C0EED59FA7A5}"/>
          </ac:spMkLst>
        </pc:spChg>
        <pc:picChg chg="del">
          <ac:chgData name="Toàn Thắng Trần" userId="4396d40dd3cee419" providerId="LiveId" clId="{C6B40F61-93A2-4DAD-8669-02CCEDEE9F1B}" dt="2022-12-23T23:31:05.692" v="560" actId="478"/>
          <ac:picMkLst>
            <pc:docMk/>
            <pc:sldMk cId="1770069" sldId="271"/>
            <ac:picMk id="6" creationId="{9EF5295A-211C-E96D-D70E-DF3111B17D21}"/>
          </ac:picMkLst>
        </pc:picChg>
        <pc:picChg chg="del">
          <ac:chgData name="Toàn Thắng Trần" userId="4396d40dd3cee419" providerId="LiveId" clId="{C6B40F61-93A2-4DAD-8669-02CCEDEE9F1B}" dt="2022-12-23T23:31:04.413" v="559" actId="478"/>
          <ac:picMkLst>
            <pc:docMk/>
            <pc:sldMk cId="1770069" sldId="271"/>
            <ac:picMk id="8" creationId="{65B27498-BB7B-1989-AE0E-CD4739AE7189}"/>
          </ac:picMkLst>
        </pc:picChg>
        <pc:picChg chg="add mod">
          <ac:chgData name="Toàn Thắng Trần" userId="4396d40dd3cee419" providerId="LiveId" clId="{C6B40F61-93A2-4DAD-8669-02CCEDEE9F1B}" dt="2022-12-23T23:35:56.540" v="562" actId="1076"/>
          <ac:picMkLst>
            <pc:docMk/>
            <pc:sldMk cId="1770069" sldId="271"/>
            <ac:picMk id="2050" creationId="{1270367E-0159-FCB2-6BD9-93A18263731E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6617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830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7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6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55747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69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709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25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374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20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71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69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4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4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4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loured pencils inside a pencil holder which is on top of a wood table">
            <a:extLst>
              <a:ext uri="{FF2B5EF4-FFF2-40B4-BE49-F238E27FC236}">
                <a16:creationId xmlns:a16="http://schemas.microsoft.com/office/drawing/2014/main" id="{830BBF29-FA47-DB4A-1478-CB71CD6465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05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5">
            <a:extLst>
              <a:ext uri="{FF2B5EF4-FFF2-40B4-BE49-F238E27FC236}">
                <a16:creationId xmlns:a16="http://schemas.microsoft.com/office/drawing/2014/main" id="{FBE11A49-02A1-4D4C-9A49-CDF496B10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900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/>
          <p:cNvSpPr>
            <a:spLocks noGrp="1"/>
          </p:cNvSpPr>
          <p:nvPr>
            <p:ph type="ctrTitle"/>
          </p:nvPr>
        </p:nvSpPr>
        <p:spPr>
          <a:xfrm>
            <a:off x="1048561" y="1066800"/>
            <a:ext cx="3931320" cy="2267193"/>
          </a:xfrm>
        </p:spPr>
        <p:txBody>
          <a:bodyPr>
            <a:normAutofit/>
          </a:bodyPr>
          <a:lstStyle/>
          <a:p>
            <a:r>
              <a:rPr lang="vi-VN" dirty="0"/>
              <a:t>Báo cáo </a:t>
            </a:r>
            <a:r>
              <a:rPr lang="vi-VN" dirty="0" err="1"/>
              <a:t>project</a:t>
            </a:r>
            <a:r>
              <a:rPr lang="vi-VN" dirty="0"/>
              <a:t> cuối kì</a:t>
            </a:r>
          </a:p>
        </p:txBody>
      </p:sp>
      <p:sp>
        <p:nvSpPr>
          <p:cNvPr id="3" name="Tiêu đề phụ 2"/>
          <p:cNvSpPr>
            <a:spLocks noGrp="1"/>
          </p:cNvSpPr>
          <p:nvPr>
            <p:ph type="subTitle" idx="1"/>
          </p:nvPr>
        </p:nvSpPr>
        <p:spPr>
          <a:xfrm>
            <a:off x="1048561" y="4327781"/>
            <a:ext cx="3931321" cy="1033669"/>
          </a:xfrm>
        </p:spPr>
        <p:txBody>
          <a:bodyPr lIns="109728" tIns="109728" rIns="109728" bIns="91440" anchor="t">
            <a:normAutofit/>
          </a:bodyPr>
          <a:lstStyle/>
          <a:p>
            <a:r>
              <a:rPr lang="vi-VN" dirty="0"/>
              <a:t>Môn: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IOT</a:t>
            </a:r>
            <a:endParaRPr lang="vi-V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80479" y="3871114"/>
            <a:ext cx="867485" cy="115439"/>
            <a:chOff x="8910933" y="1861308"/>
            <a:chExt cx="867485" cy="1154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67927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034" name="Rectangle 1033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1035" name="Straight Connector 1034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6" name="Straight Connector 1035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080" y="159026"/>
            <a:ext cx="5943600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A977D0-907C-6CDA-C865-14F7A5539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27" y="1066801"/>
            <a:ext cx="455474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vi-VN" sz="2800" cap="all" spc="390" dirty="0"/>
              <a:t>Xây dựng phần mềm</a:t>
            </a:r>
            <a:endParaRPr lang="en-US" sz="2800" kern="1200" cap="all" spc="390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042" name="Group 1041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90458" y="4237480"/>
            <a:ext cx="867485" cy="115439"/>
            <a:chOff x="8910933" y="1861308"/>
            <a:chExt cx="867485" cy="115439"/>
          </a:xfrm>
        </p:grpSpPr>
        <p:sp>
          <p:nvSpPr>
            <p:cNvPr id="1043" name="Rectangle 1042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1044" name="Straight Connector 1043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5" name="Straight Connector 1044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80AF1F97-77CA-F610-C0B9-C0EED59FA7A5}"/>
              </a:ext>
            </a:extLst>
          </p:cNvPr>
          <p:cNvSpPr txBox="1">
            <a:spLocks/>
          </p:cNvSpPr>
          <p:nvPr/>
        </p:nvSpPr>
        <p:spPr>
          <a:xfrm>
            <a:off x="810280" y="3429000"/>
            <a:ext cx="4554747" cy="20773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800" b="0" i="0" u="none" strike="noStrike" kern="1200" cap="all" spc="390" normalizeH="0" baseline="0" noProof="0" dirty="0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Lập </a:t>
            </a:r>
            <a:r>
              <a:rPr kumimoji="0" lang="vi-VN" sz="2800" b="0" i="0" u="none" strike="noStrike" kern="1200" cap="all" spc="390" normalizeH="0" baseline="0" noProof="0" dirty="0" err="1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trìng</a:t>
            </a:r>
            <a:r>
              <a:rPr kumimoji="0" lang="vi-VN" sz="2800" b="0" i="0" u="none" strike="noStrike" kern="1200" cap="all" spc="390" normalizeH="0" baseline="0" noProof="0" dirty="0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 giao diện trên </a:t>
            </a:r>
            <a:r>
              <a:rPr kumimoji="0" lang="vi-VN" sz="2800" b="0" i="0" u="none" strike="noStrike" kern="1200" cap="all" spc="390" normalizeH="0" baseline="0" noProof="0" dirty="0" err="1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gateway</a:t>
            </a:r>
            <a:endParaRPr kumimoji="0" lang="en-US" sz="2800" b="0" i="0" u="none" strike="noStrike" kern="1200" cap="all" spc="390" normalizeH="0" baseline="0" noProof="0" dirty="0">
              <a:ln>
                <a:noFill/>
              </a:ln>
              <a:solidFill>
                <a:srgbClr val="1B2F2F"/>
              </a:solidFill>
              <a:effectLst/>
              <a:uLnTx/>
              <a:uFillTx/>
              <a:latin typeface="Candara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736637-3A15-7918-92EF-A3F536DF4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2345" y="1375439"/>
            <a:ext cx="6022904" cy="410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368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034" name="Rectangle 1033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1035" name="Straight Connector 1034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6" name="Straight Connector 1035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080" y="159026"/>
            <a:ext cx="5943600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A977D0-907C-6CDA-C865-14F7A5539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27" y="1066801"/>
            <a:ext cx="455474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vi-VN" sz="2800" cap="all" spc="390" dirty="0"/>
              <a:t>Xây dựng phần mềm</a:t>
            </a:r>
            <a:endParaRPr lang="en-US" sz="2800" kern="1200" cap="all" spc="390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042" name="Group 1041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90458" y="4237480"/>
            <a:ext cx="867485" cy="115439"/>
            <a:chOff x="8910933" y="1861308"/>
            <a:chExt cx="867485" cy="115439"/>
          </a:xfrm>
        </p:grpSpPr>
        <p:sp>
          <p:nvSpPr>
            <p:cNvPr id="1043" name="Rectangle 1042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1044" name="Straight Connector 1043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5" name="Straight Connector 1044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80AF1F97-77CA-F610-C0B9-C0EED59FA7A5}"/>
              </a:ext>
            </a:extLst>
          </p:cNvPr>
          <p:cNvSpPr txBox="1">
            <a:spLocks/>
          </p:cNvSpPr>
          <p:nvPr/>
        </p:nvSpPr>
        <p:spPr>
          <a:xfrm>
            <a:off x="810280" y="3429000"/>
            <a:ext cx="4554747" cy="20773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800" b="0" i="0" u="none" strike="noStrike" kern="1200" cap="all" spc="390" normalizeH="0" baseline="0" noProof="0" dirty="0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Lập </a:t>
            </a:r>
            <a:r>
              <a:rPr kumimoji="0" lang="vi-VN" sz="2800" b="0" i="0" u="none" strike="noStrike" kern="1200" cap="all" spc="390" normalizeH="0" baseline="0" noProof="0" dirty="0" err="1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trìn</a:t>
            </a:r>
            <a:r>
              <a:rPr kumimoji="0" lang="en-US" sz="2800" b="0" i="0" u="none" strike="noStrike" kern="1200" cap="all" spc="390" normalizeH="0" baseline="0" noProof="0" dirty="0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H</a:t>
            </a:r>
            <a:r>
              <a:rPr kumimoji="0" lang="vi-VN" sz="2800" b="0" i="0" u="none" strike="noStrike" kern="1200" cap="all" spc="390" normalizeH="0" baseline="0" noProof="0" dirty="0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 giao diện trên </a:t>
            </a:r>
            <a:r>
              <a:rPr kumimoji="0" lang="vi-VN" sz="2800" b="0" i="0" u="none" strike="noStrike" kern="1200" cap="all" spc="390" normalizeH="0" baseline="0" noProof="0" dirty="0" err="1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gateway</a:t>
            </a:r>
            <a:endParaRPr kumimoji="0" lang="en-US" sz="2800" b="0" i="0" u="none" strike="noStrike" kern="1200" cap="all" spc="390" normalizeH="0" baseline="0" noProof="0" dirty="0">
              <a:ln>
                <a:noFill/>
              </a:ln>
              <a:solidFill>
                <a:srgbClr val="1B2F2F"/>
              </a:solidFill>
              <a:effectLst/>
              <a:uLnTx/>
              <a:uFillTx/>
              <a:latin typeface="Candara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6D3FF0-D1B6-CFD0-F9AE-E5FAEDFCC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1618" y="1480650"/>
            <a:ext cx="5724850" cy="389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635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034" name="Rectangle 1033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1035" name="Straight Connector 1034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6" name="Straight Connector 1035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080" y="159026"/>
            <a:ext cx="5943600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A977D0-907C-6CDA-C865-14F7A5539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27" y="1066801"/>
            <a:ext cx="455474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vi-VN" sz="2800" cap="all" spc="390" dirty="0"/>
              <a:t>Xây dựng phần mềm</a:t>
            </a:r>
            <a:endParaRPr lang="en-US" sz="2800" kern="1200" cap="all" spc="390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042" name="Group 1041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90458" y="4237480"/>
            <a:ext cx="867485" cy="115439"/>
            <a:chOff x="8910933" y="1861308"/>
            <a:chExt cx="867485" cy="115439"/>
          </a:xfrm>
        </p:grpSpPr>
        <p:sp>
          <p:nvSpPr>
            <p:cNvPr id="1043" name="Rectangle 1042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1044" name="Straight Connector 1043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5" name="Straight Connector 1044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80AF1F97-77CA-F610-C0B9-C0EED59FA7A5}"/>
              </a:ext>
            </a:extLst>
          </p:cNvPr>
          <p:cNvSpPr txBox="1">
            <a:spLocks/>
          </p:cNvSpPr>
          <p:nvPr/>
        </p:nvSpPr>
        <p:spPr>
          <a:xfrm>
            <a:off x="810280" y="3429000"/>
            <a:ext cx="4554747" cy="20773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800" b="0" i="0" u="none" strike="noStrike" kern="1200" cap="all" spc="390" normalizeH="0" baseline="0" noProof="0" dirty="0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Lập </a:t>
            </a:r>
            <a:r>
              <a:rPr kumimoji="0" lang="vi-VN" sz="2800" b="0" i="0" u="none" strike="noStrike" kern="1200" cap="all" spc="390" normalizeH="0" baseline="0" noProof="0" dirty="0" err="1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trìng</a:t>
            </a:r>
            <a:r>
              <a:rPr kumimoji="0" lang="vi-VN" sz="2800" b="0" i="0" u="none" strike="noStrike" kern="1200" cap="all" spc="390" normalizeH="0" baseline="0" noProof="0" dirty="0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 ESP32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sz="2800" cap="all" spc="390" dirty="0">
                <a:solidFill>
                  <a:srgbClr val="1B2F2F"/>
                </a:solidFill>
                <a:latin typeface="Candara"/>
              </a:rPr>
              <a:t>NODE</a:t>
            </a:r>
            <a:endParaRPr kumimoji="0" lang="en-US" sz="2800" b="0" i="0" u="none" strike="noStrike" kern="1200" cap="all" spc="390" normalizeH="0" baseline="0" noProof="0" dirty="0">
              <a:ln>
                <a:noFill/>
              </a:ln>
              <a:solidFill>
                <a:srgbClr val="1B2F2F"/>
              </a:solidFill>
              <a:effectLst/>
              <a:uLnTx/>
              <a:uFillTx/>
              <a:latin typeface="Candara"/>
              <a:ea typeface="+mj-ea"/>
              <a:cs typeface="+mj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270367E-0159-FCB2-6BD9-93A182637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809" y="157606"/>
            <a:ext cx="54244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52202C8-B397-428D-AC25-2EF517B51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3E7B76-556E-4877-8AE1-D504D5716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8914880-6797-4F24-9304-B3F24AD55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19" y="157606"/>
            <a:ext cx="11870161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8DFD04-14FE-7B24-D8A0-BA5F91191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533" y="1424025"/>
            <a:ext cx="3620622" cy="3997061"/>
          </a:xfrm>
        </p:spPr>
        <p:txBody>
          <a:bodyPr anchor="ctr">
            <a:normAutofit/>
          </a:bodyPr>
          <a:lstStyle/>
          <a:p>
            <a:pPr algn="ctr"/>
            <a:r>
              <a:rPr lang="vi-VN" dirty="0"/>
              <a:t>Hình ảnh sản phẩm thực tế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EA0C6-DE43-AA50-2C6C-DB0423B9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9089" y="1428752"/>
            <a:ext cx="4471861" cy="3992334"/>
          </a:xfrm>
        </p:spPr>
        <p:txBody>
          <a:bodyPr anchor="ctr">
            <a:normAutofit/>
          </a:bodyPr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148C992-36DE-4449-B92D-49AE04B5D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72872" y="1009080"/>
            <a:ext cx="867485" cy="115439"/>
            <a:chOff x="8910933" y="1861308"/>
            <a:chExt cx="867485" cy="11543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765B2C1-DF41-437F-9F2D-C33E46FA2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6AA37ED-ED19-4857-9B2C-777E8F707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45F6E87-86FB-440C-9EB4-A48D11C72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9F283B3-7C72-4859-9EF2-3543A2205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72872" y="5849932"/>
            <a:ext cx="867485" cy="115439"/>
            <a:chOff x="8910933" y="1861308"/>
            <a:chExt cx="867485" cy="11543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C9F1BD9-B917-427D-9E9E-300B279692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98A5ECD-E996-4A12-892C-E694B26F3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7F56FD4-A991-488F-9730-F2CDF9134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29902A3-17FE-A6C6-E31A-375BAB29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6048" y="1345458"/>
            <a:ext cx="5704138" cy="427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212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52202C8-B397-428D-AC25-2EF517B51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3E7B76-556E-4877-8AE1-D504D5716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8914880-6797-4F24-9304-B3F24AD55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19" y="157606"/>
            <a:ext cx="11870161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8DFD04-14FE-7B24-D8A0-BA5F91191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533" y="1424025"/>
            <a:ext cx="3620622" cy="3997061"/>
          </a:xfrm>
        </p:spPr>
        <p:txBody>
          <a:bodyPr anchor="ctr">
            <a:normAutofit/>
          </a:bodyPr>
          <a:lstStyle/>
          <a:p>
            <a:pPr algn="ctr"/>
            <a:r>
              <a:rPr lang="vi-VN" dirty="0"/>
              <a:t>Hình ảnh sản phẩm thực tế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EA0C6-DE43-AA50-2C6C-DB0423B9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9089" y="1428752"/>
            <a:ext cx="4471861" cy="3992334"/>
          </a:xfrm>
        </p:spPr>
        <p:txBody>
          <a:bodyPr anchor="ctr">
            <a:normAutofit/>
          </a:bodyPr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148C992-36DE-4449-B92D-49AE04B5D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72872" y="1009080"/>
            <a:ext cx="867485" cy="115439"/>
            <a:chOff x="8910933" y="1861308"/>
            <a:chExt cx="867485" cy="11543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765B2C1-DF41-437F-9F2D-C33E46FA2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6AA37ED-ED19-4857-9B2C-777E8F707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45F6E87-86FB-440C-9EB4-A48D11C72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9F283B3-7C72-4859-9EF2-3543A2205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72872" y="5849932"/>
            <a:ext cx="867485" cy="115439"/>
            <a:chOff x="8910933" y="1861308"/>
            <a:chExt cx="867485" cy="11543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C9F1BD9-B917-427D-9E9E-300B279692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98A5ECD-E996-4A12-892C-E694B26F3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7F56FD4-A991-488F-9730-F2CDF9134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29902A3-17FE-A6C6-E31A-375BAB2917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36048" y="1345458"/>
            <a:ext cx="5704138" cy="427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790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52202C8-B397-428D-AC25-2EF517B51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3E7B76-556E-4877-8AE1-D504D5716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8914880-6797-4F24-9304-B3F24AD55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19" y="157606"/>
            <a:ext cx="11870161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8DFD04-14FE-7B24-D8A0-BA5F91191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533" y="1424025"/>
            <a:ext cx="3620622" cy="3997061"/>
          </a:xfrm>
        </p:spPr>
        <p:txBody>
          <a:bodyPr anchor="ctr">
            <a:normAutofit/>
          </a:bodyPr>
          <a:lstStyle/>
          <a:p>
            <a:pPr algn="ctr"/>
            <a:r>
              <a:rPr lang="vi-VN" dirty="0"/>
              <a:t>Hình ảnh sản phẩm thực tế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EA0C6-DE43-AA50-2C6C-DB0423B9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9089" y="1428752"/>
            <a:ext cx="4471861" cy="3992334"/>
          </a:xfrm>
        </p:spPr>
        <p:txBody>
          <a:bodyPr anchor="ctr">
            <a:normAutofit/>
          </a:bodyPr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148C992-36DE-4449-B92D-49AE04B5D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72872" y="1009080"/>
            <a:ext cx="867485" cy="115439"/>
            <a:chOff x="8910933" y="1861308"/>
            <a:chExt cx="867485" cy="11543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765B2C1-DF41-437F-9F2D-C33E46FA2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6AA37ED-ED19-4857-9B2C-777E8F707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45F6E87-86FB-440C-9EB4-A48D11C72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9F283B3-7C72-4859-9EF2-3543A2205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72872" y="5849932"/>
            <a:ext cx="867485" cy="115439"/>
            <a:chOff x="8910933" y="1861308"/>
            <a:chExt cx="867485" cy="11543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C9F1BD9-B917-427D-9E9E-300B279692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98A5ECD-E996-4A12-892C-E694B26F3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7F56FD4-A991-488F-9730-F2CDF9134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29902A3-17FE-A6C6-E31A-375BAB2917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36048" y="1345458"/>
            <a:ext cx="5704138" cy="427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469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52202C8-B397-428D-AC25-2EF517B51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3E7B76-556E-4877-8AE1-D504D5716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8914880-6797-4F24-9304-B3F24AD55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19" y="157606"/>
            <a:ext cx="11870161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8DFD04-14FE-7B24-D8A0-BA5F91191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533" y="1424025"/>
            <a:ext cx="3620622" cy="3997061"/>
          </a:xfrm>
        </p:spPr>
        <p:txBody>
          <a:bodyPr anchor="ctr">
            <a:normAutofit/>
          </a:bodyPr>
          <a:lstStyle/>
          <a:p>
            <a:pPr algn="ctr"/>
            <a:r>
              <a:rPr lang="vi-VN" dirty="0"/>
              <a:t>Hình ảnh sản phẩm thực tế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EA0C6-DE43-AA50-2C6C-DB0423B9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9089" y="1428752"/>
            <a:ext cx="4471861" cy="3992334"/>
          </a:xfrm>
        </p:spPr>
        <p:txBody>
          <a:bodyPr anchor="ctr">
            <a:normAutofit/>
          </a:bodyPr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148C992-36DE-4449-B92D-49AE04B5D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72872" y="1009080"/>
            <a:ext cx="867485" cy="115439"/>
            <a:chOff x="8910933" y="1861308"/>
            <a:chExt cx="867485" cy="11543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765B2C1-DF41-437F-9F2D-C33E46FA2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6AA37ED-ED19-4857-9B2C-777E8F707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45F6E87-86FB-440C-9EB4-A48D11C72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9F283B3-7C72-4859-9EF2-3543A2205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72872" y="5849932"/>
            <a:ext cx="867485" cy="115439"/>
            <a:chOff x="8910933" y="1861308"/>
            <a:chExt cx="867485" cy="11543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C9F1BD9-B917-427D-9E9E-300B279692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98A5ECD-E996-4A12-892C-E694B26F3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7F56FD4-A991-488F-9730-F2CDF9134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29902A3-17FE-A6C6-E31A-375BAB2917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200000">
            <a:off x="7039230" y="1283503"/>
            <a:ext cx="3208578" cy="427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2703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7">
            <a:extLst>
              <a:ext uri="{FF2B5EF4-FFF2-40B4-BE49-F238E27FC236}">
                <a16:creationId xmlns:a16="http://schemas.microsoft.com/office/drawing/2014/main" id="{7B22176A-41DB-4D9A-9B6F-F2296F1ED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774A8DF5-445E-49C5-B10A-8DF5FEFBC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4E38D9-EFB8-40B5-B42B-514FBF180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060B6D2D-92D4-A36D-7550-703B4CFD2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8124" y="723901"/>
            <a:ext cx="8815754" cy="1286648"/>
          </a:xfrm>
        </p:spPr>
        <p:txBody>
          <a:bodyPr anchor="b">
            <a:normAutofit/>
          </a:bodyPr>
          <a:lstStyle/>
          <a:p>
            <a:pPr algn="ctr"/>
            <a:r>
              <a:rPr lang="vi-VN" dirty="0"/>
              <a:t>Đề tài: Thiết kế hệ thống giám sát và điều khiển kho lạnh</a:t>
            </a:r>
          </a:p>
        </p:txBody>
      </p:sp>
      <p:sp>
        <p:nvSpPr>
          <p:cNvPr id="26" name="Chỗ dành sẵn cho Nội dung 2">
            <a:extLst>
              <a:ext uri="{FF2B5EF4-FFF2-40B4-BE49-F238E27FC236}">
                <a16:creationId xmlns:a16="http://schemas.microsoft.com/office/drawing/2014/main" id="{AD3AF94C-9E03-133E-7EDA-D1CEDD988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5078" y="2682052"/>
            <a:ext cx="6221845" cy="3452047"/>
          </a:xfrm>
        </p:spPr>
        <p:txBody>
          <a:bodyPr anchor="ctr">
            <a:normAutofit/>
          </a:bodyPr>
          <a:lstStyle/>
          <a:p>
            <a:r>
              <a:rPr lang="vi-VN" dirty="0"/>
              <a:t>Thành viên:</a:t>
            </a:r>
            <a:endParaRPr lang="vi-VN"/>
          </a:p>
          <a:p>
            <a:pPr marL="342900" indent="-342900">
              <a:lnSpc>
                <a:spcPct val="113999"/>
              </a:lnSpc>
              <a:buFont typeface="Arial"/>
              <a:buChar char="•"/>
            </a:pPr>
            <a:r>
              <a:rPr lang="vi-VN" dirty="0"/>
              <a:t>Trần Toàn Thắng_20139015</a:t>
            </a:r>
          </a:p>
          <a:p>
            <a:pPr marL="342900" indent="-342900">
              <a:lnSpc>
                <a:spcPct val="113999"/>
              </a:lnSpc>
              <a:buFont typeface="Arial"/>
              <a:buChar char="•"/>
            </a:pPr>
            <a:r>
              <a:rPr lang="vi-VN" dirty="0"/>
              <a:t>Mai Văn Anh_20139059</a:t>
            </a:r>
          </a:p>
          <a:p>
            <a:pPr marL="342900" indent="-342900">
              <a:lnSpc>
                <a:spcPct val="113999"/>
              </a:lnSpc>
              <a:buFont typeface="Arial"/>
              <a:buChar char="•"/>
            </a:pPr>
            <a:r>
              <a:rPr lang="vi-VN" dirty="0"/>
              <a:t>Đinh Thanh Tùng_20139096</a:t>
            </a:r>
          </a:p>
          <a:p>
            <a:pPr marL="342900" indent="-342900">
              <a:lnSpc>
                <a:spcPct val="113999"/>
              </a:lnSpc>
              <a:buFont typeface="Arial"/>
              <a:buChar char="•"/>
            </a:pPr>
            <a:r>
              <a:rPr lang="vi-VN" dirty="0"/>
              <a:t>Nguyễn Bá Quốc Tài_20139089</a:t>
            </a:r>
          </a:p>
          <a:p>
            <a:pPr marL="342900" indent="-342900" algn="ctr">
              <a:lnSpc>
                <a:spcPct val="113999"/>
              </a:lnSpc>
              <a:buFont typeface="Arial"/>
              <a:buChar char="•"/>
            </a:pPr>
            <a:endParaRPr lang="vi-VN" dirty="0"/>
          </a:p>
          <a:p>
            <a:pPr algn="ctr">
              <a:lnSpc>
                <a:spcPct val="113999"/>
              </a:lnSpc>
            </a:pPr>
            <a:endParaRPr lang="vi-VN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48C992-36DE-4449-B92D-49AE04B5D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2345189"/>
            <a:ext cx="867485" cy="115439"/>
            <a:chOff x="8910933" y="1861308"/>
            <a:chExt cx="867485" cy="115439"/>
          </a:xfrm>
        </p:grpSpPr>
        <p:sp>
          <p:nvSpPr>
            <p:cNvPr id="27" name="Rectangle 14">
              <a:extLst>
                <a:ext uri="{FF2B5EF4-FFF2-40B4-BE49-F238E27FC236}">
                  <a16:creationId xmlns:a16="http://schemas.microsoft.com/office/drawing/2014/main" id="{D765B2C1-DF41-437F-9F2D-C33E46FA2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6AA37ED-ED19-4857-9B2C-777E8F707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6">
              <a:extLst>
                <a:ext uri="{FF2B5EF4-FFF2-40B4-BE49-F238E27FC236}">
                  <a16:creationId xmlns:a16="http://schemas.microsoft.com/office/drawing/2014/main" id="{C45F6E87-86FB-440C-9EB4-A48D11C72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59102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27EA0A-9D10-4FC0-8460-5E1D91C671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5">
            <a:extLst>
              <a:ext uri="{FF2B5EF4-FFF2-40B4-BE49-F238E27FC236}">
                <a16:creationId xmlns:a16="http://schemas.microsoft.com/office/drawing/2014/main" id="{FDCD62BB-F134-412E-AF5B-602B04458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901" y="750337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10258" y="3907076"/>
            <a:ext cx="867485" cy="115439"/>
            <a:chOff x="8910933" y="1861308"/>
            <a:chExt cx="867485" cy="115439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êu đề 1">
            <a:extLst>
              <a:ext uri="{FF2B5EF4-FFF2-40B4-BE49-F238E27FC236}">
                <a16:creationId xmlns:a16="http://schemas.microsoft.com/office/drawing/2014/main" id="{463ADC87-8053-4AA6-1A6B-4A36FC3D5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2579" y="1066800"/>
            <a:ext cx="3701713" cy="41165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 cap="all" spc="390" baseline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Giới thiệu sơ lược về hệ thống</a:t>
            </a:r>
          </a:p>
        </p:txBody>
      </p:sp>
      <p:pic>
        <p:nvPicPr>
          <p:cNvPr id="6" name="Hình ảnh 6">
            <a:extLst>
              <a:ext uri="{FF2B5EF4-FFF2-40B4-BE49-F238E27FC236}">
                <a16:creationId xmlns:a16="http://schemas.microsoft.com/office/drawing/2014/main" id="{36CA15FD-67C8-CD76-6BF8-CE966E5CD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8181" y="111369"/>
            <a:ext cx="3003175" cy="658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58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7">
            <a:extLst>
              <a:ext uri="{FF2B5EF4-FFF2-40B4-BE49-F238E27FC236}">
                <a16:creationId xmlns:a16="http://schemas.microsoft.com/office/drawing/2014/main" id="{7B22176A-41DB-4D9A-9B6F-F2296F1ED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9">
            <a:extLst>
              <a:ext uri="{FF2B5EF4-FFF2-40B4-BE49-F238E27FC236}">
                <a16:creationId xmlns:a16="http://schemas.microsoft.com/office/drawing/2014/main" id="{774A8DF5-445E-49C5-B10A-8DF5FEFBC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9A4E38D9-EFB8-40B5-B42B-514FBF180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0170D7-7BDB-3589-ED36-F80D7090C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8124" y="723901"/>
            <a:ext cx="8815754" cy="1286648"/>
          </a:xfrm>
        </p:spPr>
        <p:txBody>
          <a:bodyPr anchor="b">
            <a:normAutofit/>
          </a:bodyPr>
          <a:lstStyle/>
          <a:p>
            <a:pPr algn="ctr"/>
            <a:r>
              <a:rPr lang="vi-VN" dirty="0"/>
              <a:t>GIỚI THIỆU HOME ASSISTANT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C8E7D-E57D-E1CE-2CDD-5D1BE2BBD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9851" y="2577727"/>
            <a:ext cx="6969226" cy="3756223"/>
          </a:xfrm>
        </p:spPr>
        <p:txBody>
          <a:bodyPr anchor="ctr">
            <a:normAutofit/>
          </a:bodyPr>
          <a:lstStyle/>
          <a:p>
            <a:pPr algn="ctr"/>
            <a:endParaRPr lang="en-US" dirty="0"/>
          </a:p>
        </p:txBody>
      </p:sp>
      <p:grpSp>
        <p:nvGrpSpPr>
          <p:cNvPr id="28" name="Group 13">
            <a:extLst>
              <a:ext uri="{FF2B5EF4-FFF2-40B4-BE49-F238E27FC236}">
                <a16:creationId xmlns:a16="http://schemas.microsoft.com/office/drawing/2014/main" id="{1148C992-36DE-4449-B92D-49AE04B5D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2345189"/>
            <a:ext cx="867485" cy="115439"/>
            <a:chOff x="8910933" y="1861308"/>
            <a:chExt cx="867485" cy="115439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765B2C1-DF41-437F-9F2D-C33E46FA2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6AA37ED-ED19-4857-9B2C-777E8F707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45F6E87-86FB-440C-9EB4-A48D11C72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697727E3-DD25-305F-3A04-A90020BA6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809" y="2577727"/>
            <a:ext cx="6945746" cy="39069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7EB7559-90FE-79E2-1FE1-D081D5182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809" y="2575959"/>
            <a:ext cx="6945746" cy="390698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D9583F0-EAD1-96E8-E29F-FAED1B9F0C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0809" y="2576844"/>
            <a:ext cx="6945746" cy="390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04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080" y="159026"/>
            <a:ext cx="5943600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202498-0C4A-E337-7127-D7B7072EF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27" y="1066801"/>
            <a:ext cx="455474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Thiết</a:t>
            </a:r>
            <a: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kern="1200" cap="all" spc="390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kế</a:t>
            </a:r>
            <a:r>
              <a:rPr lang="vi-VN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vi-VN" sz="2800" cap="all" spc="390" dirty="0"/>
              <a:t>phần cứng</a:t>
            </a:r>
            <a:endParaRPr lang="en-US" sz="2800" kern="1200" cap="all" spc="390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Image16">
            <a:extLst>
              <a:ext uri="{FF2B5EF4-FFF2-40B4-BE49-F238E27FC236}">
                <a16:creationId xmlns:a16="http://schemas.microsoft.com/office/drawing/2014/main" id="{F26D66DD-ED20-89A8-4B75-832E142CE3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7153499" y="458630"/>
            <a:ext cx="3991827" cy="5957951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90458" y="4237480"/>
            <a:ext cx="867485" cy="115439"/>
            <a:chOff x="8910933" y="1861308"/>
            <a:chExt cx="867485" cy="11543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42B5A8A8-ADDF-5493-06FA-A13E2A29CB9B}"/>
              </a:ext>
            </a:extLst>
          </p:cNvPr>
          <p:cNvSpPr txBox="1">
            <a:spLocks/>
          </p:cNvSpPr>
          <p:nvPr/>
        </p:nvSpPr>
        <p:spPr>
          <a:xfrm>
            <a:off x="810280" y="3429000"/>
            <a:ext cx="4554747" cy="20773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vi-VN" sz="2800" cap="all" spc="390" dirty="0"/>
              <a:t>Sơ đồ Khối</a:t>
            </a:r>
            <a: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Gateway</a:t>
            </a:r>
            <a:endParaRPr lang="en-US" sz="2800" cap="all" spc="390" dirty="0"/>
          </a:p>
        </p:txBody>
      </p:sp>
    </p:spTree>
    <p:extLst>
      <p:ext uri="{BB962C8B-B14F-4D97-AF65-F5344CB8AC3E}">
        <p14:creationId xmlns:p14="http://schemas.microsoft.com/office/powerpoint/2010/main" val="3108088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080" y="159026"/>
            <a:ext cx="5943600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202498-0C4A-E337-7127-D7B7072EF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27" y="1066801"/>
            <a:ext cx="455474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Thiết</a:t>
            </a:r>
            <a: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kern="1200" cap="all" spc="390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kế</a:t>
            </a:r>
            <a:r>
              <a:rPr lang="vi-VN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vi-VN" sz="2800" cap="all" spc="390" dirty="0"/>
              <a:t>phần cứng</a:t>
            </a:r>
            <a:endParaRPr lang="en-US" sz="2800" kern="1200" cap="all" spc="390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90458" y="4237480"/>
            <a:ext cx="867485" cy="115439"/>
            <a:chOff x="8910933" y="1861308"/>
            <a:chExt cx="867485" cy="11543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42B5A8A8-ADDF-5493-06FA-A13E2A29CB9B}"/>
              </a:ext>
            </a:extLst>
          </p:cNvPr>
          <p:cNvSpPr txBox="1">
            <a:spLocks/>
          </p:cNvSpPr>
          <p:nvPr/>
        </p:nvSpPr>
        <p:spPr>
          <a:xfrm>
            <a:off x="810280" y="3429000"/>
            <a:ext cx="4554747" cy="20773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800" b="0" i="0" u="none" strike="noStrike" kern="1200" cap="all" spc="390" normalizeH="0" baseline="0" noProof="0" dirty="0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Sơ đồ Khối</a:t>
            </a:r>
            <a:r>
              <a:rPr kumimoji="0" lang="en-US" sz="2800" b="0" i="0" u="none" strike="noStrike" kern="1200" cap="all" spc="390" normalizeH="0" baseline="0" noProof="0" dirty="0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 </a:t>
            </a:r>
            <a:r>
              <a:rPr kumimoji="0" lang="vi-VN" sz="2800" b="0" i="0" u="none" strike="noStrike" kern="1200" cap="all" spc="390" normalizeH="0" baseline="0" noProof="0" dirty="0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NODE</a:t>
            </a:r>
            <a:endParaRPr kumimoji="0" lang="en-US" sz="2800" b="0" i="0" u="none" strike="noStrike" kern="1200" cap="all" spc="390" normalizeH="0" baseline="0" noProof="0" dirty="0">
              <a:ln>
                <a:noFill/>
              </a:ln>
              <a:solidFill>
                <a:srgbClr val="1B2F2F"/>
              </a:solidFill>
              <a:effectLst/>
              <a:uLnTx/>
              <a:uFillTx/>
              <a:latin typeface="Candara"/>
              <a:ea typeface="+mj-ea"/>
              <a:cs typeface="+mj-cs"/>
            </a:endParaRPr>
          </a:p>
        </p:txBody>
      </p:sp>
      <p:pic>
        <p:nvPicPr>
          <p:cNvPr id="7" name="Image15">
            <a:extLst>
              <a:ext uri="{FF2B5EF4-FFF2-40B4-BE49-F238E27FC236}">
                <a16:creationId xmlns:a16="http://schemas.microsoft.com/office/drawing/2014/main" id="{E4BB02AC-0950-01AD-F7FB-E589D3038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232807" y="413108"/>
            <a:ext cx="5775890" cy="603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353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080" y="159026"/>
            <a:ext cx="5943600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202498-0C4A-E337-7127-D7B7072EF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27" y="1066801"/>
            <a:ext cx="455474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vi-VN" sz="2800" cap="all" spc="390" dirty="0"/>
              <a:t>Xây dựng phần mềm</a:t>
            </a:r>
            <a:endParaRPr lang="en-US" sz="2800" kern="1200" cap="all" spc="390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90458" y="4237480"/>
            <a:ext cx="867485" cy="115439"/>
            <a:chOff x="8910933" y="1861308"/>
            <a:chExt cx="867485" cy="11543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6" name="Straight Connector 21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243D798-7EAF-75BC-CBC1-46ED2D2CC7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0652" y="203891"/>
            <a:ext cx="4079101" cy="642784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3A509530-47A3-D595-96D3-868A96FE2EEB}"/>
              </a:ext>
            </a:extLst>
          </p:cNvPr>
          <p:cNvSpPr txBox="1">
            <a:spLocks/>
          </p:cNvSpPr>
          <p:nvPr/>
        </p:nvSpPr>
        <p:spPr>
          <a:xfrm>
            <a:off x="810280" y="3429000"/>
            <a:ext cx="4554747" cy="20773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vi-VN" sz="2800" cap="all" spc="390" dirty="0"/>
              <a:t>Lập trình STM32 GATEWAY</a:t>
            </a:r>
            <a:endParaRPr lang="en-US" sz="2800" cap="all" spc="390" dirty="0"/>
          </a:p>
        </p:txBody>
      </p:sp>
    </p:spTree>
    <p:extLst>
      <p:ext uri="{BB962C8B-B14F-4D97-AF65-F5344CB8AC3E}">
        <p14:creationId xmlns:p14="http://schemas.microsoft.com/office/powerpoint/2010/main" val="2073472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034" name="Rectangle 1033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035" name="Straight Connector 1034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6" name="Straight Connector 1035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080" y="159026"/>
            <a:ext cx="5943600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A977D0-907C-6CDA-C865-14F7A5539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27" y="1066801"/>
            <a:ext cx="455474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vi-VN" sz="2800" cap="all" spc="390" dirty="0"/>
              <a:t>Xây dựng phần mềm</a:t>
            </a:r>
            <a:endParaRPr lang="en-US" sz="2800" kern="1200" cap="all" spc="390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66E88A1-E0E9-9989-4289-E23EA5C2CA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05995" y="157606"/>
            <a:ext cx="2607630" cy="6560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2" name="Group 1041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90458" y="4237480"/>
            <a:ext cx="867485" cy="115439"/>
            <a:chOff x="8910933" y="1861308"/>
            <a:chExt cx="867485" cy="115439"/>
          </a:xfrm>
        </p:grpSpPr>
        <p:sp>
          <p:nvSpPr>
            <p:cNvPr id="1043" name="Rectangle 1042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044" name="Straight Connector 1043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5" name="Straight Connector 1044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80AF1F97-77CA-F610-C0B9-C0EED59FA7A5}"/>
              </a:ext>
            </a:extLst>
          </p:cNvPr>
          <p:cNvSpPr txBox="1">
            <a:spLocks/>
          </p:cNvSpPr>
          <p:nvPr/>
        </p:nvSpPr>
        <p:spPr>
          <a:xfrm>
            <a:off x="810280" y="3429000"/>
            <a:ext cx="4554747" cy="20773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vi-VN" sz="2800" cap="all" spc="390" dirty="0"/>
              <a:t>Lập </a:t>
            </a:r>
            <a:r>
              <a:rPr lang="vi-VN" sz="2800" cap="all" spc="390" dirty="0" err="1"/>
              <a:t>trìn</a:t>
            </a:r>
            <a:r>
              <a:rPr lang="en-US" sz="2800" cap="all" spc="390" dirty="0"/>
              <a:t>H</a:t>
            </a:r>
            <a:r>
              <a:rPr lang="vi-VN" sz="2800" cap="all" spc="390" dirty="0"/>
              <a:t> esp32 GATEWAY</a:t>
            </a:r>
            <a:endParaRPr lang="en-US" sz="2800" cap="all" spc="390" dirty="0"/>
          </a:p>
        </p:txBody>
      </p:sp>
    </p:spTree>
    <p:extLst>
      <p:ext uri="{BB962C8B-B14F-4D97-AF65-F5344CB8AC3E}">
        <p14:creationId xmlns:p14="http://schemas.microsoft.com/office/powerpoint/2010/main" val="3648286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034" name="Rectangle 1033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1035" name="Straight Connector 1034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6" name="Straight Connector 1035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080" y="159026"/>
            <a:ext cx="5943600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A977D0-907C-6CDA-C865-14F7A5539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27" y="1066801"/>
            <a:ext cx="455474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vi-VN" sz="2800" cap="all" spc="390"/>
              <a:t>Xây dựng phần mềm</a:t>
            </a:r>
            <a:endParaRPr lang="en-US" sz="2800" kern="1200" cap="all" spc="390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042" name="Group 1041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90458" y="4237480"/>
            <a:ext cx="867485" cy="115439"/>
            <a:chOff x="8910933" y="1861308"/>
            <a:chExt cx="867485" cy="115439"/>
          </a:xfrm>
        </p:grpSpPr>
        <p:sp>
          <p:nvSpPr>
            <p:cNvPr id="1043" name="Rectangle 1042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ndara"/>
                <a:ea typeface="+mn-ea"/>
                <a:cs typeface="+mn-cs"/>
              </a:endParaRPr>
            </a:p>
          </p:txBody>
        </p:sp>
        <p:cxnSp>
          <p:nvCxnSpPr>
            <p:cNvPr id="1044" name="Straight Connector 1043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5" name="Straight Connector 1044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80AF1F97-77CA-F610-C0B9-C0EED59FA7A5}"/>
              </a:ext>
            </a:extLst>
          </p:cNvPr>
          <p:cNvSpPr txBox="1">
            <a:spLocks/>
          </p:cNvSpPr>
          <p:nvPr/>
        </p:nvSpPr>
        <p:spPr>
          <a:xfrm>
            <a:off x="810280" y="3429000"/>
            <a:ext cx="4554747" cy="20773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800" b="0" i="0" u="none" strike="noStrike" kern="1200" cap="all" spc="390" normalizeH="0" baseline="0" noProof="0">
                <a:ln>
                  <a:noFill/>
                </a:ln>
                <a:solidFill>
                  <a:srgbClr val="1B2F2F"/>
                </a:solidFill>
                <a:effectLst/>
                <a:uLnTx/>
                <a:uFillTx/>
                <a:latin typeface="Candara"/>
                <a:ea typeface="+mj-ea"/>
                <a:cs typeface="+mj-cs"/>
              </a:rPr>
              <a:t>Lập trìng giao diện trên gateway</a:t>
            </a:r>
            <a:endParaRPr kumimoji="0" lang="en-US" sz="2800" b="0" i="0" u="none" strike="noStrike" kern="1200" cap="all" spc="390" normalizeH="0" baseline="0" noProof="0" dirty="0">
              <a:ln>
                <a:noFill/>
              </a:ln>
              <a:solidFill>
                <a:srgbClr val="1B2F2F"/>
              </a:solidFill>
              <a:effectLst/>
              <a:uLnTx/>
              <a:uFillTx/>
              <a:latin typeface="Candara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F5295A-211C-E96D-D70E-DF3111B17D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69162" y="3870883"/>
            <a:ext cx="5629168" cy="1508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B27498-BB7B-1989-AE0E-CD4739AE71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3935" y="1178830"/>
            <a:ext cx="4945809" cy="184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205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dornVTI">
  <a:themeElements>
    <a:clrScheme name="AnalogousFromRegularSeed_2SEEDS">
      <a:dk1>
        <a:srgbClr val="000000"/>
      </a:dk1>
      <a:lt1>
        <a:srgbClr val="FFFFFF"/>
      </a:lt1>
      <a:dk2>
        <a:srgbClr val="1B2F2F"/>
      </a:dk2>
      <a:lt2>
        <a:srgbClr val="F3F1F0"/>
      </a:lt2>
      <a:accent1>
        <a:srgbClr val="3B9EB1"/>
      </a:accent1>
      <a:accent2>
        <a:srgbClr val="46B196"/>
      </a:accent2>
      <a:accent3>
        <a:srgbClr val="4D7FC3"/>
      </a:accent3>
      <a:accent4>
        <a:srgbClr val="B13B3E"/>
      </a:accent4>
      <a:accent5>
        <a:srgbClr val="C37B4D"/>
      </a:accent5>
      <a:accent6>
        <a:srgbClr val="B19B3B"/>
      </a:accent6>
      <a:hlink>
        <a:srgbClr val="BF5641"/>
      </a:hlink>
      <a:folHlink>
        <a:srgbClr val="7F7F7F"/>
      </a:folHlink>
    </a:clrScheme>
    <a:fontScheme name="Bembo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158</Words>
  <Application>Microsoft Office PowerPoint</Application>
  <PresentationFormat>Widescreen</PresentationFormat>
  <Paragraphs>31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Candara</vt:lpstr>
      <vt:lpstr>AdornVTI</vt:lpstr>
      <vt:lpstr>Báo cáo project cuối kì</vt:lpstr>
      <vt:lpstr>Đề tài: Thiết kế hệ thống giám sát và điều khiển kho lạnh</vt:lpstr>
      <vt:lpstr>Giới thiệu sơ lược về hệ thống</vt:lpstr>
      <vt:lpstr>GIỚI THIỆU HOME ASSISTANT</vt:lpstr>
      <vt:lpstr>Thiết kế phần cứng</vt:lpstr>
      <vt:lpstr>Thiết kế phần cứng</vt:lpstr>
      <vt:lpstr>Xây dựng phần mềm</vt:lpstr>
      <vt:lpstr>Xây dựng phần mềm</vt:lpstr>
      <vt:lpstr>Xây dựng phần mềm</vt:lpstr>
      <vt:lpstr>Xây dựng phần mềm</vt:lpstr>
      <vt:lpstr>Xây dựng phần mềm</vt:lpstr>
      <vt:lpstr>Xây dựng phần mềm</vt:lpstr>
      <vt:lpstr>Hình ảnh sản phẩm thực tế</vt:lpstr>
      <vt:lpstr>Hình ảnh sản phẩm thực tế</vt:lpstr>
      <vt:lpstr>Hình ảnh sản phẩm thực tế</vt:lpstr>
      <vt:lpstr>Hình ảnh sản phẩm thực tế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/>
  <cp:lastModifiedBy>Dinh Thanh Tung</cp:lastModifiedBy>
  <cp:revision>52</cp:revision>
  <dcterms:created xsi:type="dcterms:W3CDTF">2022-12-21T07:43:07Z</dcterms:created>
  <dcterms:modified xsi:type="dcterms:W3CDTF">2022-12-23T18:51:47Z</dcterms:modified>
</cp:coreProperties>
</file>

<file path=docProps/thumbnail.jpeg>
</file>